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9" r:id="rId3"/>
    <p:sldId id="300" r:id="rId4"/>
    <p:sldId id="303" r:id="rId5"/>
    <p:sldId id="302" r:id="rId6"/>
    <p:sldId id="301" r:id="rId7"/>
    <p:sldId id="294" r:id="rId8"/>
    <p:sldId id="295" r:id="rId9"/>
    <p:sldId id="263" r:id="rId10"/>
    <p:sldId id="267" r:id="rId11"/>
    <p:sldId id="296" r:id="rId12"/>
    <p:sldId id="278" r:id="rId13"/>
    <p:sldId id="285" r:id="rId14"/>
    <p:sldId id="286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479" autoAdjust="0"/>
  </p:normalViewPr>
  <p:slideViewPr>
    <p:cSldViewPr>
      <p:cViewPr varScale="1">
        <p:scale>
          <a:sx n="120" d="100"/>
          <a:sy n="120" d="100"/>
        </p:scale>
        <p:origin x="13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Overla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6" name="TextBox 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  <a:cs typeface="+mn-cs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FDCC77F9-0520-41CC-8B74-3C773804D27A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F2015BA-00E9-42D7-B228-90DB44035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735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5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6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575B9-2E68-41D0-976E-C683C5D6B15B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E1BFF-B842-49FD-AC49-6B92494B2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87532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 rot="5400000">
            <a:off x="3908425" y="2881313"/>
            <a:ext cx="5481637" cy="922338"/>
            <a:chOff x="1815339" y="1381459"/>
            <a:chExt cx="5480154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2"/>
            <p:cNvCxnSpPr/>
            <p:nvPr/>
          </p:nvCxnSpPr>
          <p:spPr>
            <a:xfrm flipH="1" flipV="1">
              <a:off x="1815339" y="1924967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3"/>
            <p:cNvCxnSpPr/>
            <p:nvPr/>
          </p:nvCxnSpPr>
          <p:spPr>
            <a:xfrm rot="10800000">
              <a:off x="4826011" y="1928146"/>
              <a:ext cx="2469482" cy="1590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273A4-8E1A-44B9-93B9-339E5CA33A24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5C2ACD-D77D-4905-8888-358954A81F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04124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5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6" name="Straight Connector 13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14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B8D1A-E6C1-4F3F-8280-8B41B3948393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AEA54-2826-4CFE-B530-7A3C885CB0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0136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CoverOverla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1173163" y="2887663"/>
            <a:ext cx="6778625" cy="923925"/>
            <a:chOff x="1172584" y="1381459"/>
            <a:chExt cx="6779110" cy="923330"/>
          </a:xfrm>
        </p:grpSpPr>
        <p:sp>
          <p:nvSpPr>
            <p:cNvPr id="6" name="TextBox 9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9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"/>
            <p:cNvCxnSpPr/>
            <p:nvPr/>
          </p:nvCxnSpPr>
          <p:spPr>
            <a:xfrm rot="10800000">
              <a:off x="4832033" y="1927207"/>
              <a:ext cx="3119661" cy="1586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FF60D-C046-4984-B6B6-42894A500181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6B7C7-1018-47C7-A9CE-3827302EC3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75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6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7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776A8-609F-40CE-8AF4-4788897973A9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FCBB-38C7-4046-9FCE-51BA6C037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6456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9" name="Straight Connector 16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7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194D8-851B-44F3-92C6-A82D0A60C5D0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EB1437-A49F-49E4-B5D1-265E58EC1E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6967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1173163" y="1392238"/>
            <a:ext cx="6778625" cy="923925"/>
            <a:chOff x="1172584" y="1381459"/>
            <a:chExt cx="6779110" cy="923330"/>
          </a:xfrm>
        </p:grpSpPr>
        <p:sp>
          <p:nvSpPr>
            <p:cNvPr id="4" name="TextBox 8"/>
            <p:cNvSpPr txBox="1">
              <a:spLocks noChangeArrowheads="1"/>
            </p:cNvSpPr>
            <p:nvPr/>
          </p:nvSpPr>
          <p:spPr bwMode="auto">
            <a:xfrm>
              <a:off x="4147073" y="1381459"/>
              <a:ext cx="877163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en-US" sz="5400">
                  <a:solidFill>
                    <a:srgbClr val="DBA455"/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5" name="Straight Connector 14"/>
            <p:cNvCxnSpPr/>
            <p:nvPr/>
          </p:nvCxnSpPr>
          <p:spPr>
            <a:xfrm rot="10800000">
              <a:off x="1172584" y="1925620"/>
              <a:ext cx="3119660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5"/>
            <p:cNvCxnSpPr/>
            <p:nvPr/>
          </p:nvCxnSpPr>
          <p:spPr>
            <a:xfrm rot="10800000">
              <a:off x="4832033" y="1922447"/>
              <a:ext cx="3119661" cy="1587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A62C-48B5-454F-ADDE-5B3E565B9C5C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63A62-CE78-4D95-81C5-B8EFD4BE8A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5595413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22595-1169-4494-80E7-68965C0A4AE9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C1B1A-60D4-4D70-8B79-789E9464D7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92106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4388C-A950-45E8-94D4-F29DEE64ED43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60769A-E373-42C4-BA53-31CFE09415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18130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80189-AA86-4F5D-8EDA-0214052A8F67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3FAF-5B3F-434D-B5DC-AC0F4D6CE7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17744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688975" y="569913"/>
            <a:ext cx="775652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8500" y="2247900"/>
            <a:ext cx="77470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63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193D17-D222-4E89-AD3B-4C42EBE527C5}" type="datetimeFigureOut">
              <a:rPr lang="ru-RU"/>
              <a:pPr>
                <a:defRPr/>
              </a:pPr>
              <a:t>01.11.2022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08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8925" y="61610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0A3466-4DA6-41A2-8247-DF20074D02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0" r:id="rId7"/>
    <p:sldLayoutId id="2147483681" r:id="rId8"/>
    <p:sldLayoutId id="2147483682" r:id="rId9"/>
    <p:sldLayoutId id="2147483689" r:id="rId10"/>
    <p:sldLayoutId id="2147483690" r:id="rId11"/>
  </p:sldLayoutIdLst>
  <p:transition spd="slow">
    <p:wipe/>
  </p:transition>
  <p:txStyles>
    <p:titleStyle>
      <a:lvl1pPr algn="ctr" rtl="0" fontAlgn="base"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Times New Roma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125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76288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"/>
        <a:defRPr sz="2200" kern="1200">
          <a:solidFill>
            <a:srgbClr val="262626"/>
          </a:solidFill>
          <a:latin typeface="+mn-lt"/>
          <a:ea typeface="+mn-ea"/>
          <a:cs typeface="+mn-cs"/>
        </a:defRPr>
      </a:lvl2pPr>
      <a:lvl3pPr marL="1143000" indent="-36512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2000" kern="1200">
          <a:solidFill>
            <a:srgbClr val="262626"/>
          </a:solidFill>
          <a:latin typeface="+mn-lt"/>
          <a:ea typeface="+mn-ea"/>
          <a:cs typeface="+mn-cs"/>
        </a:defRPr>
      </a:lvl3pPr>
      <a:lvl4pPr marL="1508125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kern="1200">
          <a:solidFill>
            <a:srgbClr val="262626"/>
          </a:solidFill>
          <a:latin typeface="+mn-lt"/>
          <a:ea typeface="+mn-ea"/>
          <a:cs typeface="+mn-cs"/>
        </a:defRPr>
      </a:lvl4pPr>
      <a:lvl5pPr marL="1828800" indent="-319088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"/>
        <a:defRPr sz="1600" kern="1200">
          <a:solidFill>
            <a:srgbClr val="262626"/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6777318" cy="1731982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«Природа и мы»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67138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26" name="Picture 2" descr="C:\Users\Дмитрий Сонов\Desktop\белка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276872"/>
            <a:ext cx="5737111" cy="38421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</a:t>
            </a:r>
            <a:r>
              <a:rPr lang="ru-RU" dirty="0"/>
              <a:t>«Разгадай кроссворд»</a:t>
            </a:r>
          </a:p>
        </p:txBody>
      </p:sp>
      <p:sp>
        <p:nvSpPr>
          <p:cNvPr id="18436" name="AutoShape 2" descr="data:image/jpeg;base64,/9j/4AAQSkZJRgABAQAAAQABAAD/2wCEAAkGBxQSEhUUEhQWFhUXGRwYGBgYGBwcFxwfFhwYFx0cHh4dHCghHxwlHBwYITEhJSkrLi8vHCAzODMsNygtLisBCgoKDg0OGxAQGiwkHyQsLCwsLCwsLCwvLCwsLCwsLCwsLCwsLCwsLCwsLCwsLCwsLCwsLCwsLCwsLCwsLCwsLP/AABEIALgBEgMBIgACEQEDEQH/xAAcAAACAgMBAQAAAAAAAAAAAAAFBgMEAAIHAQj/xABCEAACAQMDAgUCAwYFAwIFBQABAhEAAyEEEjEFQQYTIlFhcYEykaEHFCNCsfBSYsHR4RUz8XKSJFOC0uIWNGOisv/EABgBAAMBAQAAAAAAAAAAAAAAAAABAgME/8QAIxEAAwEAAgMBAAIDAQAAAAAAAAERAiExAxJBE1FxIkJhBP/aAAwDAQACEQMRAD8Arhq3F6q5ao2uVxHEXfPrcaihoepA9KAFV1VbfvFCletxdogBE3q0a7VVLlatcoAsM9RE1oHrYGpoG61tNaJUq0qI0IrwVKVrwJVJjNNtekUa6Bo0uuVf2xUnWOgm1lcrVTgccoER6mFyivTvC966JgKD70XteBjHqufkKf5N/BrLYrC77Vfu9OuKm8jFbP03ydUqTu705XVDJtI7UpB5xTnbXaja7VnrGlNq4RBA7UOY1RBZsmSK6F0jpVoIIgmucIat2NfcQQrsPvTzpIrLh0K90W2WDYBFXbaEEDtXNLfVbu8FnYwfenzTakuoYGqaWmbY1/Be1evW0D3pP654ga6NoELRXXaQ3GG5jHtNC9T4ZZiShhab1eETr2Yt3LtD9Rcq9rdKyOVPIqtc0xrJmUYOeq5Oau3UqoyZqUBPYNWkqnbFXbNJiZLWVJ5dZQIGsagety1Qu1WMwNUitVZmrUXqBlw3KxblVlealmgRbFysNyqm6tw1SwLaGpRVS21WEeoYEwNboaiBohoum3LolVO3/EcLj5NEoJN9EW6vAawrmPb24ra2Mg/IoAZuieG7rAXJ2dwO9MV6wwSLgB+as2deRbUhe1BrfU7l1mV4EcAVv74yojoWVkNabWEINqE0K1/iK7ab12iF96m0niC2nobBFS9X1qXbJCjdIxWvtc9g3xwwU+p014+YseYM+zUR6dd84Y7YpMTpV1GBKECmjoyG2hNYvdfJOQnrekpdAF0AitP+haS2JKIPrS7f8Wk3BbAxuir9zqWmDRqBJPE5FWvLluDuQd4l1elC7bQUt/lH+tK6vTf1Po+jvKWsOqMMwDj8qTIgkexqd2mWuyeKdOl3osD4FJAuU49I6e123AMCpVfRp4vpZ0mq84TxBj8qMpc9MCg1roj6dGO6RzS4viS6jECCAarP+OnRtxclvxR0wo/me9Ld+4RRPWdce9+PtQjXXpMCnprtBfXNKztVdxUjViW5IHEmKyMCFDV7TmmbrfhYbEawMgAEe896oHovlr6jmq/PQ/VlPfWVN+5v/gb/ANprKiMmC9dquxqZhUTCrKISa8K1Kq1jimBoBUuntM7BUBLHAAqBmp08O+HCbaamzc/iLmDx8ihIEqVdP4K1RywCj6yaDarTNaco3Irs3SeoeagLYPBHyKV/2g9MslRcUjzB2Heq1hSot44qOfhqnR6hip9HpmuMFXk1iZhLoujFxyWny0BdyPYdvqTipddr3uNJlVGFX+VQOAKbrGutaK2iXlyygtAkA8wfmvdR4l0lwbQvPuuK09FOzWRSiUlWreldvwox+gNNNjp9m2m8gFRmvNF4907kpaQnbiYAFTjC19BeJstdG1ZKBLgKsPcRVW9fC3zHtmquu6z5txThQD96iuAC5uJ5FTrxu8GivCK3km9fKjuaabt63pVVTE1nQumLbVr74JyPgf70p9V1Jv3SxMLOPpVvLyv+kx5Gu91gMuAKA6rrMIw4q/Z8lrZXcAV/CeJ+KVbwFx3AiA0D5o/Pb7Zp6uMI9B6SGXzG5maEeIXm6fijfT9fA2cEVtrOlqVL7hMSQKMeLX+xP5v1FFJ7TUmntsxIHanPwv0VTZN1lPqyN3tQDrejdAwtLkkEx3z/ALVfoRnwtvk06T0m7eMqvpBz9qY9N4gbSsUZPmpuni4gXy4BiSDxVK8EvagDURt9lOf/ABVZU6Nc+P14Ld3xC1+22IHApX0PTXuOYBPvAp//AOlaTZtQhZ7g5qW3qtPpkCAiQPuaTyk7pkvKYvJ4f/hszKQYoFY6I12e2YFdLS4t60TMLmuedR6sLNwojDBq141oHmvkK6DwvaUDfBPzXt/penS4u5VIOI7UP6T1Uvc9TiIwKi61pmuXUYNhSDzSfjfxCWEOq3Fs2/4YLYgKaF29bZtkvf8AW4yF7D/mtNV1MKsL+OKG9M8IX7rG5qn2Wj6iv8xHefYfWr8TqrKhI/7UtGCRHGPy+1ZSrrND0vzHi0SNxgyc5NZVT/gwWwqJxW9xqiOa5YcppXrU49F8H27qhnu89hAorqfAljZ6XYH61Xo2hxnNdtO/7OdewZrUSvP0pZ6p0trFzY2fY+9PPhTpo09qXgXLnE4+1R9HlOjYmjtHkwPaYoJ4lt6BUadvmRjafVP2ot5YVdzEQaQeraE3brsgC5wO5+lbPhRI0dfSAWp08AMOGo14Z07WdRaa6Aqt3JHHvEz2qTU6e4LSgxuU9vxChyW7jPuckwDljPaspGH5zSqHTxlqrVyzIIntSLYss52qCSfar15JVVcweP7+0/lTB0fyLARyy5xMiPzp+utcsNePTdIL1u6NIbR/HEUudJ8Ofu9osTnmmrqXUd95gPwj8uKX+pdQRj5ZbLcAH7VrjKRsk4BtB1O1fcrvgqY5j8q6B0LQLeCNukLz9q08P/sw0aWQbibrj5JJ4nsIqduhJpP4NokK8wJP/mr30C5Za8TdYsoBaZxn+Wcn7ChidQ0y254bsNuaj610K1ZQOE3XP8U5z8nNLOu6gLbqrMN5/CoHIrN9lrF5ZU1Gu332G8lY7cD60M1fUWV1FthtHBHeqHUesol0m4sgyIXB+9DdN1zYG2KI4E9vpTRY79N62WLeYAI4g815d8W2bYKcNOZpM0/Vi6sWABPf4oZrBkFgxU9xzRAp2D/9Q3RbKi6vlBZkc57UDteIr2oRzIG2YI5NIzatiNtuQvsT/Wq9vqgU7WkEGfS3pPwaIFOhdJ6/cuCGbbcX5w1H7l5HTexUXB81yy1rwxDE7ff2imfpfSf3kLcL7FXLnuEHcfNPoTVHp9QbNhWOZ9qpm/bvISHye9QWvEHT9u0tegYmFP6Vr1XpWwK+kUusbinDx7xwajyKojWeAe/Ub9tvSxZRyKm6tobettKqqVckEsMfXNQXutqrFNhZoEgKeTmKOdP1Qe2Qo2t7d6lVJNkciZrum3NJEFo7Gad/2c2xqbdx3IYqQIn7zV/S9PbVIbbJnuTwPrRPo/g1NJ67Vwqf58ek/rWy02g7Rc0vRrCXjfbmP5uAR3FQ9dtHWWWi4bdkcxy8f1HxVXqGtW4jI8rE9skTEj7f1rn2t8fu2sFgDZYSbar9MSfmsf0bfAkyN7VsEjacY49qymD/AKcrZkZz+dZXT7sfsgJ0bpa6hoe/btZH45kz7dv1p4seALMEmGUrhg5mR3HbPsZpU6n079w2fvCbtwnGRjsT2I/1FMPg3rU276iF7213TAIbJ+4Fc8i5Iz44qyZ+uaLTTYu3AWTBA/EPrHel3rPiixnydVCezRun2qv4I02jTS6rVa2yt3YwINxZnf2CnuWgz80JuftNVCfI0mnT/KttR9MxJqpFHyaemf4GLpGy9ctG5uMAsGYelo+f1otqFtO/m6gyq/gTsfn5NJem8aX9UCNQr7VaAFSFAb5UZxg57iqut65sYqSpVidoUSyqBEjsQDJjnmkvGrR/lkaOta8ahilm9tQD1KQZAHt2k8VV6lYuGz5tptg/CpYnc0ckZGRxxQbeRYW4ihldyGaGRjEZEwI7YnIrfqelsubHnXm06yYJ3SBJ3ESNp4A57VaNEouAl5xZUFxrm4gEk4SeeRkmBH3qDpeoLO1pVZmKMd24PJ2kgDaJPYcd6pdUfRrJbUBoAOw7mLTwQAJ9v096jsdVNu2BaAXeNrM022yY2gnMDOB7ZpFFTrFxrCsfMuCTkPAAIkbTI3CZ+8VF0Lrep1aFLWmuXlt/iNtJgtJE/GDRfw34juWnZW0guozT5l20xVuT6XI2qI757c016DxP0o3Ay2P3a8e9qLbzzBKEBufwmfpVf2T2+BYthjPneZb3SNgPqBWJnGPilDW3XRjHAY7CfxY967prdWt1Rt2atRllbaLqjiRxn6RQtfBOj1AaN9tmJlZ4P0IwfinBtCl4c/aBctrse6SB75I+KPWOq+bc8y7cGPwiaTfFv7PL+ibzLf8AFte4w2M5H58e1AGv+ZetrZ9JAiAeSBR0RF2di6t1FWA3EkRwK5917UW7NzzSuShCVrb1xe08sVvL6M/PuKh6/aO5bLDzoUEPbXILe3v8qft7VL7K+Cz+6PqFa4ymVBYtH4v/AMqh6TpDqCEAO/tA5Ht9fn7e1OfSfCGsZQty4tuxumVOSOxEgHnsaduj6DT6f/tICw7xn8qtZf0lsVel/s7b8erYKo/Cq8x8/NMbeH9EqQbe4SPqaLPvugRxifczVu1pVUZAY+5+P9Kv1QqLdnwdo7hMWyoPse0/1+arar9kmkeWF50PsQI+KZ7lwg9gBGAPp/5oTqesAEgrmY5x9B/faiAA7H7JvLY7NRbuKJADArzxxUOt87SBNNcskIY8xwJVpMQT7cR9qddFqEADBpHc++MnmcVbvdXsuArKtxWInd/WOeeB/wCal4TGtHFL2jVbrbWIEn0miem8Tm2FW4xDj0hhI9NN3WPAlm4z3tJcIMklDnPx7DmlPqAt+cLOp0p3AczHHfmpk7E+Rle9auAtbuHHLgCc+9TeFuhr5/mXNRddAN3pGSfYkDAilvRdY6fp0bZbuwcMCSVg8jmjXXPFD2tPNjathgAhTkg+/sayznS13wE+nQrPiqxbRtyNbAaACBLfODifk0seIus6jXb7dki3aHeYJPvNc41vXnuoSEOyPxcma36TodVqDvQtBwAWgfpWiBpJDh0zrN0/wLwBZV27x7zg/cUh+JOkxq7zAx6pFM2n0h01wLeuyziMdu4qXxPore5HfBkEmfb3qc+P12yYu0ArWu1IUDY3A7Gsqe54xtAkACAY/KsrSBBl6Z4lv6yxfbW2Rc0qqcqNtwkcm3HsJP2ir/hzTWdLqFFi2Da1CHy75csW/ngzwRBx81P0g21sXGIC27OnIj+UAKR/vSf+zfq7H0XB/DDgoZ/CwwIERkSDnvWDsbFnTdI/FWsuW9CogHz9Xcdkk7dlobIyMDdBoZ4P6Fav6xPOsDy8tG+JgEhSAZKyIMf610s6C1d/hO7+newSV2sHctMMpODA+9KyeDHsa+y9lmdCzYgbwdrHbIgEHOcf61XtxQ9lyjp3TkLwq+lBgACFHwAMfalv9oHhvT27S3LSWEu75XeqAZEkxHMgf2aVPG/jjqfTnSwV01oum8bCbrATGZgAz/likjT9S1l57movM7naT5l3KekE7VEQuJ4xVfBeNR0M2bTteC6rUWzdcT6AWZQcbVhfLGIPNGvEDi7tVm3Cxq7toqRlQIdTGMGBSbpOqWrkeZbZXIgNbOwGOzZ/0g02DTefoNVeukF10olv5may4Wf8JO0JnJ496Ibil1Dpr6i5agiVtL5ryApbc3eYMAgFvio7qW0baWYkZw0Zn5/Dn6ziqSeYlsOpGxlPpjvjGe2f1+agtNMu7j8OBySR2NUI6j0L9qersoFvWhftqAu9ZDCBxuC7WxHYfU1eu+LNJrDtv2lOZ9aifz/5pD8K9R0Jdk6pbfLSlxWYW07bTbBGJzMH2gRThqPB3Siouaa6xBOCLpYZEZBoVBMI9M6Mi3hc0lxgDwjHmPY8H6EU6aPVLdUswK3O+IaRiCPtXNenWLuidWBN1AZ7zj3HbnnIroGh6wl5N2Jx8Ee9NSlEnVdaIi5BA7GPpSLf8FWHdRaCoCdxZTDrMlTz2pg8QncyhRk0Kta3Zc2nkYP2ptCYT6Z4D0wlnBuE+ppkkkYn/ijd4W0hERQvwMj5+lAtZ1JwoKsR7x2oR/14tALMPrNFhIwanWlmKqvp4IIqgjbmhRtMYPbHz7f3mhB6mu6S4me0g/qKbOm21uKNs5yTFNMRi3nAgcj6f33P5VXa7eAHfvHP99qP6XRicAtn29vtU+vIVlCrLRJEYxjMcCk2UkKdzXOmbiHM4j8z9PkVSvWLd0llMH554Ax7mj+u0/mN62kx3OO5+0UF1OlW20g5PAjB7A5j+4zTVE0Buo2ikqsheSOZz39//NDEa4ksWCTncxOZ9gMx9BFMOo1KuGxkcFvwSIyZ5/vmltrjbmN0KBunc5w3sRuG4iPYUyQ30brnlXR/ELLtAZQoAJPsZkfkKZOp6W3q7RUIFvY2t3IHEkDikAlAMtMZkJA+hLMDtGMUxeHOpI4IJ3cRPp4+hogUTU6TaW+1nUJdt5/Cynac9jn+tH+t9Nc7xs/+EZAqFRJVh/MR7cflVvxrq20rIzq1zTN6XuSN6HABQkkyByKn0rXNPaCpf/eQ3qkj1bW/CCp4NZOotRnLbfVHtq9grI4PxTd4f1ha2nlk7EYbxMGO9V72iTUkoyi06E/xBAGP8Q+Kk1nTUTcllH2OoBfiT3PPFNNa7J1ngM9XsW9Vq7aaZDcMA7Z/UnsKa7HglLzE6x9oSPRMD3mf0+1KelvLo0B01yLrAA3IBMewB+9ENF1RLi7tSGutcOy2M5KgEsST2BbEdqXTEk2p8HlfC/TQP/21s/Plk/rGayuY9V8Z9Qt3rtu06+WlxlTIHpViFxGMAV7R7D/MEeHn1+u05sWbL+XdI867EIVT+UMSACTM809az9nynRILUWNRauK67XPluFYE7okTEmeZ+KEdC/abaCLbu2/K8sBdltf4YAH8scCKJ3/2u6AA4uuRjaq8x8mBSSRjX8Qo+O9fc01/TXQ5S8pYEgemGCyCM7lxTf4Z6xqr3T7msCWf3j1LYVsK+0RvAZu5kAExg81z7xZ4otdSkiyLSg43NLDGW9sDt/WunXrS+UEtgBFVVQDsFGAPtXN5NrxpKDfXRx/rF6751y/qVL3Xnet4AsDAgAEYHKj9KoW9P6nhWG8BVTMnIwYzgAnPtTz470wv6YkmLlkFlPcgfiX6EZ+CK5wvUnA2j8PfuT7n71t4fJ+maaZ1UWUthCQSVEZ9WCZEQQOeacfBeqR7HU1LEq2lJgSCqgqs/wCEekgfbNAOndQm002wbYJVgzTbgnd3li3yPjNNP7O9PYe8UFtka9pbmnNskercSxuHO6fwjMcVqy0ANZpbZRb962fLZtlpA+1mW2FXcBzuY5yO1Auo6a1vZbO5fVhbhyuMr3kzVzT9AvBle+5toglmLqXG3+VVJ5wB7fNRLfslpBvAkYBZdx+TKgE+wEfpkov7Kz9MZRypOJO8GBMGRyBMUSudD1tgkoARH8jyD9jE/lQhrCz6XQr7khGHwQf9Jon0HxE9gi3cbda4BBnb9+dvx2piGbwh4icyjleIMjIPyI5FdBsm0WXY3qIzHE+8VzzUaK1qSHDbX/xoRn4I7/1qz0+3ftOAPUPcc/eTRWi0dG196dgH8prn/iu+E1JIMEc5piR7lsF2MmMg1z7rfUCbzsRhjI/KKrT4BoM2utMyxPpiCfmheo1cnOSP8OJA+o5obZvrOPqQDz9JrGvbzzP0x9pqCBh6dqnYjygiA/zEw0fJJmPtXVOhMq6bdccgCNxgiSI7lRzx964fYYiIkEHgkwfnH1Oa6p4IRdRp7mnfCuuHiMkTIEwIMY+CCSZh/OB5aqoUb9oOnDRthQYkGePj3q3pvE1u8JtNOcqefr/4rjXifQDS3GtElLgPq3DDGI3L8H/ahHSNdet3AVcmDz2qE2uzoaxODtGvugndxA+pzQDX6oM3pMntMRzQT/rrFTJ/uMf33oXZ6iXbdGB2J7D2Pwa2pzvsbAzHO7g8zkE/lS7rejXtxcq7A53bt0/U0dsa5SIaCY5+n6mttQw5BI9iD/cVUpFFnTp6oZB9/wDk0Q09wBwBKoPjP/Faaq+Q0OHIP+LI+xGQf0+KitXQG/EInAPMflzSAd9LpLWpt+RfBZTkbjnHfBpO8TWmtu66e3dZlMebxjtiO1MXSrZJUk8dzx+QNXvEvSxctNcOoNoKM7VJkd8AVOlwVlij0PW6lrG689tfXBdrfmXiB/LtHP1NM7aq2LUMGdwMb1VJOASBAgSeP1pd6VrrTMtyz5jBoRXuDahiVkKv4hu7EyT7RXnUusX2YWbJRijKN4iSfaAIVSTEgHA96xhqGtHb090MdSPLPFpBE4O2STgAkY+DNearoaXVU3He1btP6fSPUcGVmO38xwOfYUuf9cW1qbl29ca5cgCECuDIEiSMgERHOQR7Vf1LW3uXGvvkelVw21lw8ziNscwJHfkEGXrus0W4zpQxkyzXU3E+59HJ71lCX01kkkaq8oJwvqwPbB7cVlOAJXQtQBG8W2KkEFoIxwCDhh8GjWpDdQW4o8r95tncjDavnIwJK9juXLAxxj2qp1foeo0C7n0r21uDYrODBLj5/CwHAPzS9a1PltuEb1jaymCG5njt8U4YvoKWtDbtwouB7rsF9IYIOwUSJYk/Apt6J40OmuHS6rHlsVFz2js0e2M/n70E6Xrrd66L21U1W+2xtztS6bbpclDwlxgCNvBJkRwanW+htcvai9pmW8vmM7W3G3UJuJba1t4YsMj0zMTUb8a2poT5UOhdc6c+qsP5O3c6YLGFIbvMHtMVyPXaFtPeNq6GEHPzPcRyPp7V2fwbqvO0trcCrKgRlIggoI47SIP0NAf2mdOXyRejKEAnM7WPGP8ANH5mp8WVjgxxprUZzq5cL/8AalEAiFmD7k8dvr7Vb6R1NtNqLd5RtZHD7pPvmJxBE474qppnC/iMAKZ4kk8R+XPt9amUSCpJ+FGTJx2P05ntWx0II+MtF5WvuAIF80i8u1pAW968yIKyT9qE3FUEoFiM7t7ZETxmPtT54vL3NJodWbY3sh0rgCZ8k+hsT2LE/wDFKNzTGBvfaeGgEqASfpJOBQAJOnMAxJ/xAyvfv/fFe2IEho9srI4MkEd/96vppbhd8AgDJGO4/wCJrLlkWyOIJwW+c9qAhp0TXizc2sTsMfl/fcV0nQ9WtvBAEL274rmOoCNGQCZzuBAP24FEul6orIYbY7H+sUWDQ++IOqG5bOzEfnESa5nqdW1xnJ7SAPpyf0pn0/VlLAdpAj70p68AO4Q43H+pqnzyJsm0FouQsxXrsyHbOM4r3RhUG5iMZj9B/qa81C5wZLHv/tSJI7uuaIkwcUy+D+puLiCWKptIMgIuNokzE5Jg8mlYkgkRx7gVa0t0s6gGSMy3/btgcsRwf0HHPFAHXfF3Sv3rT+cHDMBuyIBABOJ7fP8AWuWXNWq4KgEe3/H3/Si2p8TE2LqhztKNtkne0wgdvlnIYDsEA/w0q3rrAruySu6PYESP0imxphUaqcHEiff8In7Ymq9zVlBKHkSPsYI+Z/0oedUYPzI/pUD3siOwx/v9aAbGSz1osEgwZb7YB/PgVabrjA4OIG4ZgziR7Zg/7UmoxBEH+zVtLpeFElpgAd5wB+Zp0kdbHXgfS5UiPpTN0Tw811Bca5Ys22HoN5wCw/yjJj5pU6UdBpCF1S3NRfHO1tthDyASMvmAZxzj306t4gu6l7hZlhlCQFHC8ZImPio15GjTHj9mPus8d2OmWls27CX2iGO70se7BoJKcxj2qnp/H1hrDXNRp2bzWKLZtH0+8QSPce/PFc61UeWi3ACVkKfYSTH0yfzqvqNXCbQBAmMd4j86lbdKfj4o4DqHmXJ0zDTWEO4BRvuADsQp2ATOQf1zQ5dYdPL3LW3f/wBoO54j1OTErEjhf5o71b8GabTEm7BZVX1BoEH1FcfAUnnmKUOo6ptVcmCYARVtgkxJYmMk8n7mqJbC2i6kbupVxcRWusu70xA3/hhViTAjt9MxY1mvsNcKqHubid1yJaT+IKCSOZ7/ADI4rzp7iwvmW9Ou0xta6jMVgkEiTElSMwcxQnrnR9V/3rxEsSMtDjvDAxHP9RQgY5ajUOrMqaa2ygkK0jIBgHKHkZ5NZXPVusAB5rj4/s1lVST6p8ZaK3f0tyzeBKOIxEgzhhIIkHNfNnUuhPZu3RdNs+XIULPq/wAJIGQIzz8V9J9X1QOOa4P+0a841VxbgHlPBtbgcDaoJ7bvVOJwYNK8wyxq6YhLYZ9zAExyaZ+i6wXFnWFh5UeXfEi4s4CsR+NcYByIMEVR0XR715R5MbB6Sxdbad2O5nYLOeJ9qIazSizaTzLttxkRaZbig9iSARIgDBP3pPk0g49EYq3nW2t+Y/4726NPeH+aT6LvyYyeCKC+OPF3mWbmle09q9IDK0QACGkEHIMCD3Bmk231a7aPoc7eCpAKMMTK8EfrTHoev2dUvk6u35gGEzF5B/8Axv8AzAdkeamc8ktJusWNFbO3dEktAkSBAmfkzirNm3khsR27+kc+8Ub6h4SZgG6fcXUIFO5J231y5koTnHdScjjFDL1w2rZW5bIuBsKSVdYAkkcznirNAlc67v0iaSP4aXGvAjvuG095/EWMR3qAXE2tsySomYCg7pyZ4IHHzQvRjzOATtn+X0gc9hz27dq1N8iUadpgxxx7z9Tj4pQKFrOnBQuN3lzt3Y2GIO0dyDx3+1Ur0ucAsG+DnaOBPsPatb+swF2iACIyRyTIBmPtWWnRWJd71tDIm3k5E8EgRxP6UwBpUj0gg9j7/SKkW4xEjJUQc9uxq9qb9stKF2X3uKA3EGQpIP50MZSpDAzJwf8AigDw6s9sUV8JdJGs1C2DcFosG2sRO5wPSgHuxgfSaHXNFcYM4QEKAzlYwCdoJE8k/wC/vV3pnSNWAt63aeJVlaIMzKtEzt/zcUEkTKQ211IKmCDyCDBB+QZq0dRb52nnOOfj6U7+K+hjWXDqNP6bpXdctGN1zaFm5bgkE/4k5weTIpJ/6a5DbQWgRgTE/ahA0QpDcoSInBAPHAwfviquq1c+lVVVx6RJBgRJJMsfrj4FW9PYuXD5VqC0ZyBzjvHwKqazS7CQYkYMGf1Bg/agCLS6vaWLKHmCdxwdskA+4naSPYRiZGt26SN5MuzEn/6Yj6SScfAqJlrUimIycf38f7V5WV5QBsoq7060zXVVQxM8DmftmqaEzRu3ebTWvQf4l0ZI5VfYH5gT9qBo01nTmtNDkSc4Mxngxia8MrxJH94qFiWWZyJqC5efgn/YzWbVNVqE+o6kYgAf1on0zQp+63LzOUeQqo384/xDHAMczQvTaHuYJwApnkkDABkjnPxR7S2NqRcP8NyQRwC0KYHB3RnAxjORVSCtB+nS4mnZLUMbsbrk4ETKj2OQD9/etLOmVPSFbccYYR3EklcRzIkZ4NMdrR2rmm3LYKJuO1/M3XC0lSTb25/CYIIMj+agFrX3kfYgW4zQkug9UEgCGwF+cH5oooXur9QN69p7dt7beQibmLSHfcGbLfiJMAdsACvL9p2ttcuNbcByp3EiTG6GB9iZjNFOgOC7X7tgeYCEtK6shJ7ZB4E9gDA5ol1LSX7dn1acON5O3aXtrHuzZ7ETkzjtlgJo0NruBPfAH6RWVPc6kQSPLXn/AOSf9UmvKBcH0PqVR+RtPwSP0OKWPF/hZNZZCXWI2GVdAAynjIOGH5Vze1+1zWDm1pz/APS3/wB1X9N+1i/dItnSK7NjajNub4C7ST9K4s4/9CdZm1n4g/4V8Ivo7u+4iXQoC2rqmQATDL5ZgKzYz6u+c5SP2g+F307G7aAOn4IUZtknhgP5TgBvsc89h8OaHUPZF57P7opE7HY7gD3KjC47GD7gUP1ml2sdl9bgP4lO1lIPIODj4iq9953WuCXprk+eQ/Y142P966P4n8BK5NzRQh5Nkn0z/kY8f+k4+e1KnSuljep1CuFR4dSAsBcmdxzxwB8dxXTna0qi070QW7V5Wts6OrYKODtMSMkg+7DPOaZL3X9S9iLyWdUoWEuOZuLGYDKdxgDgyK3sdOv3nLi7bWyh3HllByIO31AyBieIk9qj6isKk60IGyqWw4lRiWJ5zEZ7Ec5Dha4F3R2rmpuBAxBb0iW2iTwCSYEnE+8TV06A7rSDzGdQGuqVWVH4iB6pYBckmPpFGdFo01F4lmHmEELehpJKYwWwR7x96ra/qzJqBctXNz8Y/DAG1vUCDkzj5NMAdc6Y4RQSoBO1QSvqzhlaeTPBPxWuj8Oai8zpbT0oYNxiFtZiCWOJImAMx2pj0XRGvp5lx7ds71AMbn2sJ3iGEer0/UgY7sZ0x8nYL4FsbgTu2kbWg7h+KCQQWn4pUcK/RvAWntbf3ki+y/inctlS0GIEM5jjcVGDivNb0uzZXfbtq+nmSpVHUTORCFuY4mAoziqfVvEOz0hvMx6SFPBziSIMbTOCI96V7nUDb3Pp7jOG/GjRmeMR6iM9zSDoYE09u0zKpVQzm4VCktNtTCpgdwxO4QBzPfzXdURrhvekbWAUWj6f4QCqpWBAgAyCaDaPqrKu71EksFUkgiPSeMCORg8H2FVNfq52bVJUEnYBnJzxySZz/wCKOaFGbp/iBhez+MT6xj8JkQoU5iI7U063xPZaPLABJbdt9IEARO0/zGQREcnvXHr9u5ceNryWIJKGeeMdx7fNEdP1VdMi2wouGdxBMKCcH8PMqAPzpwVHDU3tzHfOEjLYAOSACOx7/pS3e/dbiBGORM3BBYEERugAFft9K86mnk21uWhFu6GCsZmZ/DOAABI+dtBrWoa4wS689sR/X2ifpQN/wUrh9gBGME/nUYq11LS+TcZZkTHaT84JxMx9veqpimQex3xUTCpI+a88s0xHukaGBPYH+hq9rbjbVJ9hXvT+mhyqrua42AixM8wBmcVHrHu22KPKFZUqG4IxBg0mUuCTpVjedzsVXiQJ+v2FXL19bcBIafTEZYcZxzHeORNTaHSC4oOVVrZLNGQwJAOBGSoP371Y03RLdva7blLDi7HeMx2nIyPtSK5K+i6slu5KgtmCrLuEN2gOO55DfXmKt9SuJdvWEE+YpGxVAaZIJ3GcsTmcYAHaav8Ah3pmlt3A0vjaCWTCnMsCcE+wkZg17fZFu+Tp7jC3c3DhVd1YEbC0bpkfh35naYmgDa91ZNKdQjOrPvGwEEqoBeB8Ha3HH1oPY69bS4125aVypBVCRtluTtIzxPxj2FWus2vXce2GchiBIAA2gIxAAmWKnjHPvhQv6dlncIz9D+RzTE2O2h6nd6rqCGuJprdpTc9Agnbx6iSS0Hkn/SgXVOt3FvEWNRcKKfS2898kg88nJnOaH6LqRso6oB/EUqxzMGRH+tVtJfCMrbQwHIPeRFECjKdbrO+oz/6lrKF+dpDnbeHxu4/WspUZJ4R6AdbfCFtltRuuMOYmIX/MeM8ZPaK+lvA/h3SaS1/8NZVDwXObjf8Aqc5P0ED2FcV/ZJaG28w/EWUfYAn/AFr6A6Ja2Wl9zSTbZz+z9oXbtsMCDkEEH6ERXzMvhxNI93dqAtxbjIoDQuDAkL6j9MDmu/8Aivr6aW0Sx9RGB3r5l17+dfLukEuTkmSWJYyfvxTb+FrljYerXLSgswfgGO0/eT78cVprdTvtNcRUJZfS9xZM2/wiD6SwDgjdJEcSYoNqNE4H8NGbHrIBYzEiIER98VW6je3wEu+vEgSoEgCJj4Hv/WpWUispI0HT9Rf3tfuN5SpvaDJYLtAAWQu7MycABj2zDa0pvuoabQUBQXBbaokyxjPIyABntV/oOl23RvY3I7hiEBIIIKthln254MdmPVlILFRtgEKBPsYOSHYMYiIjvAqqXCPVaJLVseR5IMeltsFh+Mgt+g+nzgP0gl1JuIAQdwBHHY4J5MZn2HNS9cvi15ZuNdDG2rLbYgqdwiYAwInHtWunUai2l69f8vazJG1mkLt2gBPU0EwTA+uYoALaS2l20Wdx5ZlEAO2WDKxgxJIDDmZwe2KfV9ZbFny1a4HIyoKOeIhiiyvPfn44oZrNFeUOC9sx6kZBGMLIxIBBIHBx7iKA6m5cZskmOSD3459qApLf1BuBvSoIKgAKQF7Afpyagu2tpC+kN345P6D4ry1feSS5BA5/pVW8wPBn3NMlhTRW2ZwSxjuMZwTtPxAY5wBU2s1QdydmxB6Qq/ygYAE/c/ahdq6RuBXJEEnEKMkewB9OfbHerem1akANI7cTxQFMvO9tR+JgZgk8YGY/xfX7Vt0Xo/n3Yd9llYa7dJACg988knAFXdLqLUQ/pEQYBP3jkfWK1fUs1lbSxt/E74BcjIgdwO3ufoKGA0a/UWb+g1GmsM1zyGV1dlgMJUttAGB3k880lCEJkEyJ9IED+/rRrwF1MafW2muSbbN5TgCBtcFfvz/Wpet9PI1tzRuhL22YqZguANykH2Kwf/FIfYKt6A6nIBG3v/KfYcY+nzWafwtdYtu9Kry0E/MfWKLaXX21tlAqImRLknae+fk84P8ApUui1967c/hyywWb1FZKTgfEAYxP6UUcB13w4xukXLiKohcESABAEE+8DvP3r3pfTnS4bbetXUn0MCrbSQCZPYnmDE/Wm9Otae5m4gDnaoVwcGMGdpEQO05FQa7q9sehixdhFtUaQRiDnCnttx96VY/VEXSejpprJaPMvXfTuPCpA398bsLPJAbiqXU+g+YguKn4P+4MblyFkbcFf/8AP0M0W1eouOg1N2y2YtIduAFBIIWQY5wPr7k0NLqLi79jO6PuBCqGxyQZgricbcfemEB2isQdtvjdnaQYicngjgn7VUYkgPb9SySMkHLc+oSZbP64itdTpHafxWlJLTwNmBIUGDnBjvNX2LXdtuz5bW2wTv2FczAJEhcD3BgYoEBLeq2FlaQTmDBEiZIzHbt/rVexdLuktHqGcbuwgEdo7E0cu9F9SqUiCRv5JCzzwOY9VBruj8u6sBp3qRAkcjAxk/FMkhe9dN0jeZVtoJaAuwwCDwPaodVeZ2LXHlvjNXOoaLLtvDP5jeaAeNxlTPESSCexqsVC+lcz3H/P2oAqWxkf0okLawGuoSP5drAMRnJ5GCCOKH3gQZI+f1q1qdSrxHEZ7HuSe45PzQCNWW1P4Lv/ALl/+ysrz92BzH/9v+K9oGdH/ZGqC5ftgg/hYEMDMbgT7jsYNN/jnx0+jRUsKGYESSR6R7+/PesrKzb5hj6r9DlOo8Q6jWagvdckgTtXMngR71ZvdFOpBuIwtwI2kM3q9/fieJrKym/8ejbK+Fe+qghVundHquEEKCoyPkFQT+VDLVlr138Luxj8JB3GPxEfM8/WsrKY4FrvTzp9vnBldyNtpWlwARhgggbp/DzgTyKvadruohbh8hWYW1/xEKwOwAEMP9z9KyspMo88UdJvX3e5uViX2oTAARZCid3AA2+4PNDOm+H9Ze2mzaYlLbFyANqxcfAJMFjjAyeRNZWUXgJyWL1+/a0z4Kubg3LcEtHqmA4hcgHHOPegdm6u0FlEkmTA95kbYH2Ir2soTE0e2ukXrpIRXdjlgFzjjjA7VbToq2pN+7atvzBbcw5xtUGDiM15WVdJhHFu4QMQY5xIGASe4Ef0+K9OgVxcYWQlu0skgnczFgi+onA3MvbgGsrKQA3XaYwjBSJQbgBwV9JOOxEH717f6bctttdSBjMgmMZAmeM17WU6EC/hTQl7p3bxbCkyCQcGZj/CDzTjc6ravMDcuG55bKtsgCSAF9LkTP4RHx7yaysqWUuBE8UdMaxcIVW8qSLbsIJUGRIkkESf61e6Br3s2biLCsVZp25LbSQN33iB8msrKYvpWtdPv37ltF3PdZQ52SzBIngewIP3osNPbssbe2b2IJlhMyYCAeqe5BisrKaAYOhXTZRxqGvOxclXD/hWAFG0naCxmZyKreJvFF5Ctu2n7tb2wzyGuktySy/y8ADNe1lKDovWuohd66kNuK7gDxDAQ/M5mYxzmqeks2Bd3K+0AeoMSv8A7TmD9o+lZWU/hP0K6TqdlpV/3hTA2FGUbhMyfTkse8fehv8A02698i2ty0rAEC7J3Rx6hiGIieOa9rKRS5IU6C9t2EqBNy2VJO5ZGJjk5H6VXsdI1BwFheQwIIEYmRmKysoovUgv9McHbc9DH8M4B/0H9KoIM+ma8rKZLCA6Pqf/AJbfp/vXlZWVPuV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pic>
        <p:nvPicPr>
          <p:cNvPr id="1026" name="Picture 2" descr="C:\Users\Дмитрий Сонов\Desktop\cro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0169" y="2060848"/>
            <a:ext cx="5683661" cy="4065315"/>
          </a:xfrm>
          <a:prstGeom prst="rect">
            <a:avLst/>
          </a:prstGeom>
          <a:noFill/>
        </p:spPr>
      </p:pic>
      <p:pic>
        <p:nvPicPr>
          <p:cNvPr id="6" name="Picture 4" descr="http://marabaka.ru/uploads/awards/13763898159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1758946" cy="2000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ъект 2"/>
          <p:cNvSpPr>
            <a:spLocks noGrp="1"/>
          </p:cNvSpPr>
          <p:nvPr>
            <p:ph idx="1"/>
          </p:nvPr>
        </p:nvSpPr>
        <p:spPr>
          <a:xfrm>
            <a:off x="698500" y="1844824"/>
            <a:ext cx="7747000" cy="4281339"/>
          </a:xfrm>
        </p:spPr>
        <p:txBody>
          <a:bodyPr/>
          <a:lstStyle/>
          <a:p>
            <a:pPr algn="ctr"/>
            <a:r>
              <a:rPr lang="ru-RU" sz="3200" dirty="0"/>
              <a:t>ОТВЕТЫ НА КРОССВОРД:</a:t>
            </a:r>
          </a:p>
          <a:p>
            <a:r>
              <a:rPr lang="ru-RU" sz="3200" dirty="0"/>
              <a:t>1.ВАЙГАЧ</a:t>
            </a:r>
          </a:p>
          <a:p>
            <a:r>
              <a:rPr lang="ru-RU" sz="3200" dirty="0"/>
              <a:t>2.РОСОМАХА</a:t>
            </a:r>
          </a:p>
          <a:p>
            <a:r>
              <a:rPr lang="ru-RU" sz="3200" dirty="0"/>
              <a:t>3.ПОСЫЛКА</a:t>
            </a:r>
          </a:p>
          <a:p>
            <a:r>
              <a:rPr lang="ru-RU" sz="3200" dirty="0"/>
              <a:t>4.УГОЛЁК</a:t>
            </a:r>
          </a:p>
          <a:p>
            <a:r>
              <a:rPr lang="ru-RU" sz="3200" dirty="0"/>
              <a:t>5.МУСИК</a:t>
            </a:r>
          </a:p>
          <a:p>
            <a:r>
              <a:rPr lang="ru-RU" sz="3200" dirty="0"/>
              <a:t>6.КОНДОР</a:t>
            </a:r>
          </a:p>
          <a:p>
            <a:r>
              <a:rPr lang="ru-RU" sz="3200" dirty="0"/>
              <a:t>7.БЕЛЛА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III </a:t>
            </a:r>
            <a:r>
              <a:rPr lang="ru-RU" dirty="0"/>
              <a:t>«Разгадай кроссворд»</a:t>
            </a:r>
          </a:p>
        </p:txBody>
      </p:sp>
      <p:sp>
        <p:nvSpPr>
          <p:cNvPr id="18436" name="AutoShape 2" descr="data:image/jpeg;base64,/9j/4AAQSkZJRgABAQAAAQABAAD/2wCEAAkGBxQSEhUUEhQWFhUXGRwYGBgYGBwcFxwfFhwYFx0cHh4dHCghHxwlHBwYITEhJSkrLi8vHCAzODMsNygtLisBCgoKDg0OGxAQGiwkHyQsLCwsLCwsLCwvLCwsLCwsLCwsLCwsLCwsLCwsLCwsLCwsLCwsLCwsLCwsLCwsLCwsLP/AABEIALgBEgMBIgACEQEDEQH/xAAcAAACAgMBAQAAAAAAAAAAAAAFBgMEAAIHAQj/xABCEAACAQMDAgUCAwYFAwIFBQABAhEAAyEEEjEFQQYTIlFhcYEykaEHFCNCsfBSYsHR4RUz8XKSJFOC0uIWNGOisv/EABgBAAMBAQAAAAAAAAAAAAAAAAABAgME/8QAIxEAAwEAAgMBAAIDAQAAAAAAAAERAiExAxJBE1FxIkJhBP/aAAwDAQACEQMRAD8Arhq3F6q5ao2uVxHEXfPrcaihoepA9KAFV1VbfvFCletxdogBE3q0a7VVLlatcoAsM9RE1oHrYGpoG61tNaJUq0qI0IrwVKVrwJVJjNNtekUa6Bo0uuVf2xUnWOgm1lcrVTgccoER6mFyivTvC966JgKD70XteBjHqufkKf5N/BrLYrC77Vfu9OuKm8jFbP03ydUqTu705XVDJtI7UpB5xTnbXaja7VnrGlNq4RBA7UOY1RBZsmSK6F0jpVoIIgmucIat2NfcQQrsPvTzpIrLh0K90W2WDYBFXbaEEDtXNLfVbu8FnYwfenzTakuoYGqaWmbY1/Be1evW0D3pP654ga6NoELRXXaQ3GG5jHtNC9T4ZZiShhab1eETr2Yt3LtD9Rcq9rdKyOVPIqtc0xrJmUYOeq5Oau3UqoyZqUBPYNWkqnbFXbNJiZLWVJ5dZQIGsagety1Qu1WMwNUitVZmrUXqBlw3KxblVlealmgRbFysNyqm6tw1SwLaGpRVS21WEeoYEwNboaiBohoum3LolVO3/EcLj5NEoJN9EW6vAawrmPb24ra2Mg/IoAZuieG7rAXJ2dwO9MV6wwSLgB+as2deRbUhe1BrfU7l1mV4EcAVv74yojoWVkNabWEINqE0K1/iK7ab12iF96m0niC2nobBFS9X1qXbJCjdIxWvtc9g3xwwU+p014+YseYM+zUR6dd84Y7YpMTpV1GBKECmjoyG2hNYvdfJOQnrekpdAF0AitP+haS2JKIPrS7f8Wk3BbAxuir9zqWmDRqBJPE5FWvLluDuQd4l1elC7bQUt/lH+tK6vTf1Po+jvKWsOqMMwDj8qTIgkexqd2mWuyeKdOl3osD4FJAuU49I6e123AMCpVfRp4vpZ0mq84TxBj8qMpc9MCg1roj6dGO6RzS4viS6jECCAarP+OnRtxclvxR0wo/me9Ld+4RRPWdce9+PtQjXXpMCnprtBfXNKztVdxUjViW5IHEmKyMCFDV7TmmbrfhYbEawMgAEe896oHovlr6jmq/PQ/VlPfWVN+5v/gb/ANprKiMmC9dquxqZhUTCrKISa8K1Kq1jimBoBUuntM7BUBLHAAqBmp08O+HCbaamzc/iLmDx8ihIEqVdP4K1RywCj6yaDarTNaco3Irs3SeoeagLYPBHyKV/2g9MslRcUjzB2Heq1hSot44qOfhqnR6hip9HpmuMFXk1iZhLoujFxyWny0BdyPYdvqTipddr3uNJlVGFX+VQOAKbrGutaK2iXlyygtAkA8wfmvdR4l0lwbQvPuuK09FOzWRSiUlWreldvwox+gNNNjp9m2m8gFRmvNF4907kpaQnbiYAFTjC19BeJstdG1ZKBLgKsPcRVW9fC3zHtmquu6z5txThQD96iuAC5uJ5FTrxu8GivCK3km9fKjuaabt63pVVTE1nQumLbVr74JyPgf70p9V1Jv3SxMLOPpVvLyv+kx5Gu91gMuAKA6rrMIw4q/Z8lrZXcAV/CeJ+KVbwFx3AiA0D5o/Pb7Zp6uMI9B6SGXzG5maEeIXm6fijfT9fA2cEVtrOlqVL7hMSQKMeLX+xP5v1FFJ7TUmntsxIHanPwv0VTZN1lPqyN3tQDrejdAwtLkkEx3z/ALVfoRnwtvk06T0m7eMqvpBz9qY9N4gbSsUZPmpuni4gXy4BiSDxVK8EvagDURt9lOf/ABVZU6Nc+P14Ld3xC1+22IHApX0PTXuOYBPvAp//AOlaTZtQhZ7g5qW3qtPpkCAiQPuaTyk7pkvKYvJ4f/hszKQYoFY6I12e2YFdLS4t60TMLmuedR6sLNwojDBq141oHmvkK6DwvaUDfBPzXt/penS4u5VIOI7UP6T1Uvc9TiIwKi61pmuXUYNhSDzSfjfxCWEOq3Fs2/4YLYgKaF29bZtkvf8AW4yF7D/mtNV1MKsL+OKG9M8IX7rG5qn2Wj6iv8xHefYfWr8TqrKhI/7UtGCRHGPy+1ZSrrND0vzHi0SNxgyc5NZVT/gwWwqJxW9xqiOa5YcppXrU49F8H27qhnu89hAorqfAljZ6XYH61Xo2hxnNdtO/7OdewZrUSvP0pZ6p0trFzY2fY+9PPhTpo09qXgXLnE4+1R9HlOjYmjtHkwPaYoJ4lt6BUadvmRjafVP2ot5YVdzEQaQeraE3brsgC5wO5+lbPhRI0dfSAWp08AMOGo14Z07WdRaa6Aqt3JHHvEz2qTU6e4LSgxuU9vxChyW7jPuckwDljPaspGH5zSqHTxlqrVyzIIntSLYss52qCSfar15JVVcweP7+0/lTB0fyLARyy5xMiPzp+utcsNePTdIL1u6NIbR/HEUudJ8Ofu9osTnmmrqXUd95gPwj8uKX+pdQRj5ZbLcAH7VrjKRsk4BtB1O1fcrvgqY5j8q6B0LQLeCNukLz9q08P/sw0aWQbibrj5JJ4nsIqduhJpP4NokK8wJP/mr30C5Za8TdYsoBaZxn+Wcn7ChidQ0y254bsNuaj610K1ZQOE3XP8U5z8nNLOu6gLbqrMN5/CoHIrN9lrF5ZU1Gu332G8lY7cD60M1fUWV1FthtHBHeqHUesol0m4sgyIXB+9DdN1zYG2KI4E9vpTRY79N62WLeYAI4g815d8W2bYKcNOZpM0/Vi6sWABPf4oZrBkFgxU9xzRAp2D/9Q3RbKi6vlBZkc57UDteIr2oRzIG2YI5NIzatiNtuQvsT/Wq9vqgU7WkEGfS3pPwaIFOhdJ6/cuCGbbcX5w1H7l5HTexUXB81yy1rwxDE7ff2imfpfSf3kLcL7FXLnuEHcfNPoTVHp9QbNhWOZ9qpm/bvISHye9QWvEHT9u0tegYmFP6Vr1XpWwK+kUusbinDx7xwajyKojWeAe/Ub9tvSxZRyKm6tobettKqqVckEsMfXNQXutqrFNhZoEgKeTmKOdP1Qe2Qo2t7d6lVJNkciZrum3NJEFo7Gad/2c2xqbdx3IYqQIn7zV/S9PbVIbbJnuTwPrRPo/g1NJ67Vwqf58ek/rWy02g7Rc0vRrCXjfbmP5uAR3FQ9dtHWWWi4bdkcxy8f1HxVXqGtW4jI8rE9skTEj7f1rn2t8fu2sFgDZYSbar9MSfmsf0bfAkyN7VsEjacY49qymD/AKcrZkZz+dZXT7sfsgJ0bpa6hoe/btZH45kz7dv1p4seALMEmGUrhg5mR3HbPsZpU6n079w2fvCbtwnGRjsT2I/1FMPg3rU276iF7213TAIbJ+4Fc8i5Iz44qyZ+uaLTTYu3AWTBA/EPrHel3rPiixnydVCezRun2qv4I02jTS6rVa2yt3YwINxZnf2CnuWgz80JuftNVCfI0mnT/KttR9MxJqpFHyaemf4GLpGy9ctG5uMAsGYelo+f1otqFtO/m6gyq/gTsfn5NJem8aX9UCNQr7VaAFSFAb5UZxg57iqut65sYqSpVidoUSyqBEjsQDJjnmkvGrR/lkaOta8ahilm9tQD1KQZAHt2k8VV6lYuGz5tptg/CpYnc0ckZGRxxQbeRYW4ihldyGaGRjEZEwI7YnIrfqelsubHnXm06yYJ3SBJ3ESNp4A57VaNEouAl5xZUFxrm4gEk4SeeRkmBH3qDpeoLO1pVZmKMd24PJ2kgDaJPYcd6pdUfRrJbUBoAOw7mLTwQAJ9v096jsdVNu2BaAXeNrM022yY2gnMDOB7ZpFFTrFxrCsfMuCTkPAAIkbTI3CZ+8VF0Lrep1aFLWmuXlt/iNtJgtJE/GDRfw34juWnZW0guozT5l20xVuT6XI2qI757c016DxP0o3Ay2P3a8e9qLbzzBKEBufwmfpVf2T2+BYthjPneZb3SNgPqBWJnGPilDW3XRjHAY7CfxY967prdWt1Rt2atRllbaLqjiRxn6RQtfBOj1AaN9tmJlZ4P0IwfinBtCl4c/aBctrse6SB75I+KPWOq+bc8y7cGPwiaTfFv7PL+ibzLf8AFte4w2M5H58e1AGv+ZetrZ9JAiAeSBR0RF2di6t1FWA3EkRwK5917UW7NzzSuShCVrb1xe08sVvL6M/PuKh6/aO5bLDzoUEPbXILe3v8qft7VL7K+Cz+6PqFa4ymVBYtH4v/AMqh6TpDqCEAO/tA5Ht9fn7e1OfSfCGsZQty4tuxumVOSOxEgHnsaduj6DT6f/tICw7xn8qtZf0lsVel/s7b8erYKo/Cq8x8/NMbeH9EqQbe4SPqaLPvugRxifczVu1pVUZAY+5+P9Kv1QqLdnwdo7hMWyoPse0/1+arar9kmkeWF50PsQI+KZ7lwg9gBGAPp/5oTqesAEgrmY5x9B/faiAA7H7JvLY7NRbuKJADArzxxUOt87SBNNcskIY8xwJVpMQT7cR9qddFqEADBpHc++MnmcVbvdXsuArKtxWInd/WOeeB/wCal4TGtHFL2jVbrbWIEn0miem8Tm2FW4xDj0hhI9NN3WPAlm4z3tJcIMklDnPx7DmlPqAt+cLOp0p3AczHHfmpk7E+Rle9auAtbuHHLgCc+9TeFuhr5/mXNRddAN3pGSfYkDAilvRdY6fp0bZbuwcMCSVg8jmjXXPFD2tPNjathgAhTkg+/sayznS13wE+nQrPiqxbRtyNbAaACBLfODifk0seIus6jXb7dki3aHeYJPvNc41vXnuoSEOyPxcma36TodVqDvQtBwAWgfpWiBpJDh0zrN0/wLwBZV27x7zg/cUh+JOkxq7zAx6pFM2n0h01wLeuyziMdu4qXxPore5HfBkEmfb3qc+P12yYu0ArWu1IUDY3A7Gsqe54xtAkACAY/KsrSBBl6Z4lv6yxfbW2Rc0qqcqNtwkcm3HsJP2ir/hzTWdLqFFi2Da1CHy75csW/ngzwRBx81P0g21sXGIC27OnIj+UAKR/vSf+zfq7H0XB/DDgoZ/CwwIERkSDnvWDsbFnTdI/FWsuW9CogHz9Xcdkk7dlobIyMDdBoZ4P6Fav6xPOsDy8tG+JgEhSAZKyIMf610s6C1d/hO7+newSV2sHctMMpODA+9KyeDHsa+y9lmdCzYgbwdrHbIgEHOcf61XtxQ9lyjp3TkLwq+lBgACFHwAMfalv9oHhvT27S3LSWEu75XeqAZEkxHMgf2aVPG/jjqfTnSwV01oum8bCbrATGZgAz/likjT9S1l57movM7naT5l3KekE7VEQuJ4xVfBeNR0M2bTteC6rUWzdcT6AWZQcbVhfLGIPNGvEDi7tVm3Cxq7toqRlQIdTGMGBSbpOqWrkeZbZXIgNbOwGOzZ/0g02DTefoNVeukF10olv5may4Wf8JO0JnJ496Ibil1Dpr6i5agiVtL5ryApbc3eYMAgFvio7qW0baWYkZw0Zn5/Dn6ziqSeYlsOpGxlPpjvjGe2f1+agtNMu7j8OBySR2NUI6j0L9qersoFvWhftqAu9ZDCBxuC7WxHYfU1eu+LNJrDtv2lOZ9aifz/5pD8K9R0Jdk6pbfLSlxWYW07bTbBGJzMH2gRThqPB3Siouaa6xBOCLpYZEZBoVBMI9M6Mi3hc0lxgDwjHmPY8H6EU6aPVLdUswK3O+IaRiCPtXNenWLuidWBN1AZ7zj3HbnnIroGh6wl5N2Jx8Ee9NSlEnVdaIi5BA7GPpSLf8FWHdRaCoCdxZTDrMlTz2pg8QncyhRk0Kta3Zc2nkYP2ptCYT6Z4D0wlnBuE+ppkkkYn/ijd4W0hERQvwMj5+lAtZ1JwoKsR7x2oR/14tALMPrNFhIwanWlmKqvp4IIqgjbmhRtMYPbHz7f3mhB6mu6S4me0g/qKbOm21uKNs5yTFNMRi3nAgcj6f33P5VXa7eAHfvHP99qP6XRicAtn29vtU+vIVlCrLRJEYxjMcCk2UkKdzXOmbiHM4j8z9PkVSvWLd0llMH554Ax7mj+u0/mN62kx3OO5+0UF1OlW20g5PAjB7A5j+4zTVE0Buo2ikqsheSOZz39//NDEa4ksWCTncxOZ9gMx9BFMOo1KuGxkcFvwSIyZ5/vmltrjbmN0KBunc5w3sRuG4iPYUyQ30brnlXR/ELLtAZQoAJPsZkfkKZOp6W3q7RUIFvY2t3IHEkDikAlAMtMZkJA+hLMDtGMUxeHOpI4IJ3cRPp4+hogUTU6TaW+1nUJdt5/Cynac9jn+tH+t9Nc7xs/+EZAqFRJVh/MR7cflVvxrq20rIzq1zTN6XuSN6HABQkkyByKn0rXNPaCpf/eQ3qkj1bW/CCp4NZOotRnLbfVHtq9grI4PxTd4f1ha2nlk7EYbxMGO9V72iTUkoyi06E/xBAGP8Q+Kk1nTUTcllH2OoBfiT3PPFNNa7J1ngM9XsW9Vq7aaZDcMA7Z/UnsKa7HglLzE6x9oSPRMD3mf0+1KelvLo0B01yLrAA3IBMewB+9ENF1RLi7tSGutcOy2M5KgEsST2BbEdqXTEk2p8HlfC/TQP/21s/Plk/rGayuY9V8Z9Qt3rtu06+WlxlTIHpViFxGMAV7R7D/MEeHn1+u05sWbL+XdI867EIVT+UMSACTM809az9nynRILUWNRauK67XPluFYE7okTEmeZ+KEdC/abaCLbu2/K8sBdltf4YAH8scCKJ3/2u6AA4uuRjaq8x8mBSSRjX8Qo+O9fc01/TXQ5S8pYEgemGCyCM7lxTf4Z6xqr3T7msCWf3j1LYVsK+0RvAZu5kAExg81z7xZ4otdSkiyLSg43NLDGW9sDt/WunXrS+UEtgBFVVQDsFGAPtXN5NrxpKDfXRx/rF6751y/qVL3Xnet4AsDAgAEYHKj9KoW9P6nhWG8BVTMnIwYzgAnPtTz470wv6YkmLlkFlPcgfiX6EZ+CK5wvUnA2j8PfuT7n71t4fJ+maaZ1UWUthCQSVEZ9WCZEQQOeacfBeqR7HU1LEq2lJgSCqgqs/wCEekgfbNAOndQm002wbYJVgzTbgnd3li3yPjNNP7O9PYe8UFtka9pbmnNskercSxuHO6fwjMcVqy0ANZpbZRb962fLZtlpA+1mW2FXcBzuY5yO1Auo6a1vZbO5fVhbhyuMr3kzVzT9AvBle+5toglmLqXG3+VVJ5wB7fNRLfslpBvAkYBZdx+TKgE+wEfpkov7Kz9MZRypOJO8GBMGRyBMUSudD1tgkoARH8jyD9jE/lQhrCz6XQr7khGHwQf9Jon0HxE9gi3cbda4BBnb9+dvx2piGbwh4icyjleIMjIPyI5FdBsm0WXY3qIzHE+8VzzUaK1qSHDbX/xoRn4I7/1qz0+3ftOAPUPcc/eTRWi0dG196dgH8prn/iu+E1JIMEc5piR7lsF2MmMg1z7rfUCbzsRhjI/KKrT4BoM2utMyxPpiCfmheo1cnOSP8OJA+o5obZvrOPqQDz9JrGvbzzP0x9pqCBh6dqnYjygiA/zEw0fJJmPtXVOhMq6bdccgCNxgiSI7lRzx964fYYiIkEHgkwfnH1Oa6p4IRdRp7mnfCuuHiMkTIEwIMY+CCSZh/OB5aqoUb9oOnDRthQYkGePj3q3pvE1u8JtNOcqefr/4rjXifQDS3GtElLgPq3DDGI3L8H/ahHSNdet3AVcmDz2qE2uzoaxODtGvugndxA+pzQDX6oM3pMntMRzQT/rrFTJ/uMf33oXZ6iXbdGB2J7D2Pwa2pzvsbAzHO7g8zkE/lS7rejXtxcq7A53bt0/U0dsa5SIaCY5+n6mttQw5BI9iD/cVUpFFnTp6oZB9/wDk0Q09wBwBKoPjP/Faaq+Q0OHIP+LI+xGQf0+KitXQG/EInAPMflzSAd9LpLWpt+RfBZTkbjnHfBpO8TWmtu66e3dZlMebxjtiO1MXSrZJUk8dzx+QNXvEvSxctNcOoNoKM7VJkd8AVOlwVlij0PW6lrG689tfXBdrfmXiB/LtHP1NM7aq2LUMGdwMb1VJOASBAgSeP1pd6VrrTMtyz5jBoRXuDahiVkKv4hu7EyT7RXnUusX2YWbJRijKN4iSfaAIVSTEgHA96xhqGtHb090MdSPLPFpBE4O2STgAkY+DNearoaXVU3He1btP6fSPUcGVmO38xwOfYUuf9cW1qbl29ca5cgCECuDIEiSMgERHOQR7Vf1LW3uXGvvkelVw21lw8ziNscwJHfkEGXrus0W4zpQxkyzXU3E+59HJ71lCX01kkkaq8oJwvqwPbB7cVlOAJXQtQBG8W2KkEFoIxwCDhh8GjWpDdQW4o8r95tncjDavnIwJK9juXLAxxj2qp1foeo0C7n0r21uDYrODBLj5/CwHAPzS9a1PltuEb1jaymCG5njt8U4YvoKWtDbtwouB7rsF9IYIOwUSJYk/Apt6J40OmuHS6rHlsVFz2js0e2M/n70E6Xrrd66L21U1W+2xtztS6bbpclDwlxgCNvBJkRwanW+htcvai9pmW8vmM7W3G3UJuJba1t4YsMj0zMTUb8a2poT5UOhdc6c+qsP5O3c6YLGFIbvMHtMVyPXaFtPeNq6GEHPzPcRyPp7V2fwbqvO0trcCrKgRlIggoI47SIP0NAf2mdOXyRejKEAnM7WPGP8ANH5mp8WVjgxxprUZzq5cL/8AalEAiFmD7k8dvr7Vb6R1NtNqLd5RtZHD7pPvmJxBE474qppnC/iMAKZ4kk8R+XPt9amUSCpJ+FGTJx2P05ntWx0II+MtF5WvuAIF80i8u1pAW968yIKyT9qE3FUEoFiM7t7ZETxmPtT54vL3NJodWbY3sh0rgCZ8k+hsT2LE/wDFKNzTGBvfaeGgEqASfpJOBQAJOnMAxJ/xAyvfv/fFe2IEho9srI4MkEd/96vppbhd8AgDJGO4/wCJrLlkWyOIJwW+c9qAhp0TXizc2sTsMfl/fcV0nQ9WtvBAEL274rmOoCNGQCZzuBAP24FEul6orIYbY7H+sUWDQ++IOqG5bOzEfnESa5nqdW1xnJ7SAPpyf0pn0/VlLAdpAj70p68AO4Q43H+pqnzyJsm0FouQsxXrsyHbOM4r3RhUG5iMZj9B/qa81C5wZLHv/tSJI7uuaIkwcUy+D+puLiCWKptIMgIuNokzE5Jg8mlYkgkRx7gVa0t0s6gGSMy3/btgcsRwf0HHPFAHXfF3Sv3rT+cHDMBuyIBABOJ7fP8AWuWXNWq4KgEe3/H3/Si2p8TE2LqhztKNtkne0wgdvlnIYDsEA/w0q3rrAruySu6PYESP0imxphUaqcHEiff8In7Ymq9zVlBKHkSPsYI+Z/0oedUYPzI/pUD3siOwx/v9aAbGSz1osEgwZb7YB/PgVabrjA4OIG4ZgziR7Zg/7UmoxBEH+zVtLpeFElpgAd5wB+Zp0kdbHXgfS5UiPpTN0Tw811Bca5Ys22HoN5wCw/yjJj5pU6UdBpCF1S3NRfHO1tthDyASMvmAZxzj306t4gu6l7hZlhlCQFHC8ZImPio15GjTHj9mPus8d2OmWls27CX2iGO70se7BoJKcxj2qnp/H1hrDXNRp2bzWKLZtH0+8QSPce/PFc61UeWi3ACVkKfYSTH0yfzqvqNXCbQBAmMd4j86lbdKfj4o4DqHmXJ0zDTWEO4BRvuADsQp2ATOQf1zQ5dYdPL3LW3f/wBoO54j1OTErEjhf5o71b8GabTEm7BZVX1BoEH1FcfAUnnmKUOo6ptVcmCYARVtgkxJYmMk8n7mqJbC2i6kbupVxcRWusu70xA3/hhViTAjt9MxY1mvsNcKqHubid1yJaT+IKCSOZ7/ADI4rzp7iwvmW9Ou0xta6jMVgkEiTElSMwcxQnrnR9V/3rxEsSMtDjvDAxHP9RQgY5ajUOrMqaa2ygkK0jIBgHKHkZ5NZXPVusAB5rj4/s1lVST6p8ZaK3f0tyzeBKOIxEgzhhIIkHNfNnUuhPZu3RdNs+XIULPq/wAJIGQIzz8V9J9X1QOOa4P+0a841VxbgHlPBtbgcDaoJ7bvVOJwYNK8wyxq6YhLYZ9zAExyaZ+i6wXFnWFh5UeXfEi4s4CsR+NcYByIMEVR0XR715R5MbB6Sxdbad2O5nYLOeJ9qIazSizaTzLttxkRaZbig9iSARIgDBP3pPk0g49EYq3nW2t+Y/4726NPeH+aT6LvyYyeCKC+OPF3mWbmle09q9IDK0QACGkEHIMCD3Bmk231a7aPoc7eCpAKMMTK8EfrTHoev2dUvk6u35gGEzF5B/8Axv8AzAdkeamc8ktJusWNFbO3dEktAkSBAmfkzirNm3khsR27+kc+8Ub6h4SZgG6fcXUIFO5J231y5koTnHdScjjFDL1w2rZW5bIuBsKSVdYAkkcznirNAlc67v0iaSP4aXGvAjvuG095/EWMR3qAXE2tsySomYCg7pyZ4IHHzQvRjzOATtn+X0gc9hz27dq1N8iUadpgxxx7z9Tj4pQKFrOnBQuN3lzt3Y2GIO0dyDx3+1Ur0ucAsG+DnaOBPsPatb+swF2iACIyRyTIBmPtWWnRWJd71tDIm3k5E8EgRxP6UwBpUj0gg9j7/SKkW4xEjJUQc9uxq9qb9stKF2X3uKA3EGQpIP50MZSpDAzJwf8AigDw6s9sUV8JdJGs1C2DcFosG2sRO5wPSgHuxgfSaHXNFcYM4QEKAzlYwCdoJE8k/wC/vV3pnSNWAt63aeJVlaIMzKtEzt/zcUEkTKQ211IKmCDyCDBB+QZq0dRb52nnOOfj6U7+K+hjWXDqNP6bpXdctGN1zaFm5bgkE/4k5weTIpJ/6a5DbQWgRgTE/ahA0QpDcoSInBAPHAwfviquq1c+lVVVx6RJBgRJJMsfrj4FW9PYuXD5VqC0ZyBzjvHwKqazS7CQYkYMGf1Bg/agCLS6vaWLKHmCdxwdskA+4naSPYRiZGt26SN5MuzEn/6Yj6SScfAqJlrUimIycf38f7V5WV5QBsoq7060zXVVQxM8DmftmqaEzRu3ebTWvQf4l0ZI5VfYH5gT9qBo01nTmtNDkSc4Mxngxia8MrxJH94qFiWWZyJqC5efgn/YzWbVNVqE+o6kYgAf1on0zQp+63LzOUeQqo384/xDHAMczQvTaHuYJwApnkkDABkjnPxR7S2NqRcP8NyQRwC0KYHB3RnAxjORVSCtB+nS4mnZLUMbsbrk4ETKj2OQD9/etLOmVPSFbccYYR3EklcRzIkZ4NMdrR2rmm3LYKJuO1/M3XC0lSTb25/CYIIMj+agFrX3kfYgW4zQkug9UEgCGwF+cH5oooXur9QN69p7dt7beQibmLSHfcGbLfiJMAdsACvL9p2ttcuNbcByp3EiTG6GB9iZjNFOgOC7X7tgeYCEtK6shJ7ZB4E9gDA5ol1LSX7dn1acON5O3aXtrHuzZ7ETkzjtlgJo0NruBPfAH6RWVPc6kQSPLXn/AOSf9UmvKBcH0PqVR+RtPwSP0OKWPF/hZNZZCXWI2GVdAAynjIOGH5Vze1+1zWDm1pz/APS3/wB1X9N+1i/dItnSK7NjajNub4C7ST9K4s4/9CdZm1n4g/4V8Ivo7u+4iXQoC2rqmQATDL5ZgKzYz6u+c5SP2g+F307G7aAOn4IUZtknhgP5TgBvsc89h8OaHUPZF57P7opE7HY7gD3KjC47GD7gUP1ml2sdl9bgP4lO1lIPIODj4iq9953WuCXprk+eQ/Y142P966P4n8BK5NzRQh5Nkn0z/kY8f+k4+e1KnSuljep1CuFR4dSAsBcmdxzxwB8dxXTna0qi070QW7V5Wts6OrYKODtMSMkg+7DPOaZL3X9S9iLyWdUoWEuOZuLGYDKdxgDgyK3sdOv3nLi7bWyh3HllByIO31AyBieIk9qj6isKk60IGyqWw4lRiWJ5zEZ7Ec5Dha4F3R2rmpuBAxBb0iW2iTwCSYEnE+8TV06A7rSDzGdQGuqVWVH4iB6pYBckmPpFGdFo01F4lmHmEELehpJKYwWwR7x96ra/qzJqBctXNz8Y/DAG1vUCDkzj5NMAdc6Y4RQSoBO1QSvqzhlaeTPBPxWuj8Oai8zpbT0oYNxiFtZiCWOJImAMx2pj0XRGvp5lx7ds71AMbn2sJ3iGEer0/UgY7sZ0x8nYL4FsbgTu2kbWg7h+KCQQWn4pUcK/RvAWntbf3ki+y/inctlS0GIEM5jjcVGDivNb0uzZXfbtq+nmSpVHUTORCFuY4mAoziqfVvEOz0hvMx6SFPBziSIMbTOCI96V7nUDb3Pp7jOG/GjRmeMR6iM9zSDoYE09u0zKpVQzm4VCktNtTCpgdwxO4QBzPfzXdURrhvekbWAUWj6f4QCqpWBAgAyCaDaPqrKu71EksFUkgiPSeMCORg8H2FVNfq52bVJUEnYBnJzxySZz/wCKOaFGbp/iBhez+MT6xj8JkQoU5iI7U063xPZaPLABJbdt9IEARO0/zGQREcnvXHr9u5ceNryWIJKGeeMdx7fNEdP1VdMi2wouGdxBMKCcH8PMqAPzpwVHDU3tzHfOEjLYAOSACOx7/pS3e/dbiBGORM3BBYEERugAFft9K86mnk21uWhFu6GCsZmZ/DOAABI+dtBrWoa4wS689sR/X2ifpQN/wUrh9gBGME/nUYq11LS+TcZZkTHaT84JxMx9veqpimQex3xUTCpI+a88s0xHukaGBPYH+hq9rbjbVJ9hXvT+mhyqrua42AixM8wBmcVHrHu22KPKFZUqG4IxBg0mUuCTpVjedzsVXiQJ+v2FXL19bcBIafTEZYcZxzHeORNTaHSC4oOVVrZLNGQwJAOBGSoP371Y03RLdva7blLDi7HeMx2nIyPtSK5K+i6slu5KgtmCrLuEN2gOO55DfXmKt9SuJdvWEE+YpGxVAaZIJ3GcsTmcYAHaav8Ah3pmlt3A0vjaCWTCnMsCcE+wkZg17fZFu+Tp7jC3c3DhVd1YEbC0bpkfh35naYmgDa91ZNKdQjOrPvGwEEqoBeB8Ha3HH1oPY69bS4125aVypBVCRtluTtIzxPxj2FWus2vXce2GchiBIAA2gIxAAmWKnjHPvhQv6dlncIz9D+RzTE2O2h6nd6rqCGuJprdpTc9Agnbx6iSS0Hkn/SgXVOt3FvEWNRcKKfS2898kg88nJnOaH6LqRso6oB/EUqxzMGRH+tVtJfCMrbQwHIPeRFECjKdbrO+oz/6lrKF+dpDnbeHxu4/WspUZJ4R6AdbfCFtltRuuMOYmIX/MeM8ZPaK+lvA/h3SaS1/8NZVDwXObjf8Aqc5P0ED2FcV/ZJaG28w/EWUfYAn/AFr6A6Ja2Wl9zSTbZz+z9oXbtsMCDkEEH6ERXzMvhxNI93dqAtxbjIoDQuDAkL6j9MDmu/8Aivr6aW0Sx9RGB3r5l17+dfLukEuTkmSWJYyfvxTb+FrljYerXLSgswfgGO0/eT78cVprdTvtNcRUJZfS9xZM2/wiD6SwDgjdJEcSYoNqNE4H8NGbHrIBYzEiIER98VW6je3wEu+vEgSoEgCJj4Hv/WpWUispI0HT9Rf3tfuN5SpvaDJYLtAAWQu7MycABj2zDa0pvuoabQUBQXBbaokyxjPIyABntV/oOl23RvY3I7hiEBIIIKthln254MdmPVlILFRtgEKBPsYOSHYMYiIjvAqqXCPVaJLVseR5IMeltsFh+Mgt+g+nzgP0gl1JuIAQdwBHHY4J5MZn2HNS9cvi15ZuNdDG2rLbYgqdwiYAwInHtWunUai2l69f8vazJG1mkLt2gBPU0EwTA+uYoALaS2l20Wdx5ZlEAO2WDKxgxJIDDmZwe2KfV9ZbFny1a4HIyoKOeIhiiyvPfn44oZrNFeUOC9sx6kZBGMLIxIBBIHBx7iKA6m5cZskmOSD3459qApLf1BuBvSoIKgAKQF7Afpyagu2tpC+kN345P6D4ry1feSS5BA5/pVW8wPBn3NMlhTRW2ZwSxjuMZwTtPxAY5wBU2s1QdydmxB6Qq/ygYAE/c/ahdq6RuBXJEEnEKMkewB9OfbHerem1akANI7cTxQFMvO9tR+JgZgk8YGY/xfX7Vt0Xo/n3Yd9llYa7dJACg988knAFXdLqLUQ/pEQYBP3jkfWK1fUs1lbSxt/E74BcjIgdwO3ufoKGA0a/UWb+g1GmsM1zyGV1dlgMJUttAGB3k880lCEJkEyJ9IED+/rRrwF1MafW2muSbbN5TgCBtcFfvz/Wpet9PI1tzRuhL22YqZguANykH2Kwf/FIfYKt6A6nIBG3v/KfYcY+nzWafwtdYtu9Kry0E/MfWKLaXX21tlAqImRLknae+fk84P8ApUui1967c/hyywWb1FZKTgfEAYxP6UUcB13w4xukXLiKohcESABAEE+8DvP3r3pfTnS4bbetXUn0MCrbSQCZPYnmDE/Wm9Otae5m4gDnaoVwcGMGdpEQO05FQa7q9sehixdhFtUaQRiDnCnttx96VY/VEXSejpprJaPMvXfTuPCpA398bsLPJAbiqXU+g+YguKn4P+4MblyFkbcFf/8AP0M0W1eouOg1N2y2YtIduAFBIIWQY5wPr7k0NLqLi79jO6PuBCqGxyQZgricbcfemEB2isQdtvjdnaQYicngjgn7VUYkgPb9SySMkHLc+oSZbP64itdTpHafxWlJLTwNmBIUGDnBjvNX2LXdtuz5bW2wTv2FczAJEhcD3BgYoEBLeq2FlaQTmDBEiZIzHbt/rVexdLuktHqGcbuwgEdo7E0cu9F9SqUiCRv5JCzzwOY9VBruj8u6sBp3qRAkcjAxk/FMkhe9dN0jeZVtoJaAuwwCDwPaodVeZ2LXHlvjNXOoaLLtvDP5jeaAeNxlTPESSCexqsVC+lcz3H/P2oAqWxkf0okLawGuoSP5drAMRnJ5GCCOKH3gQZI+f1q1qdSrxHEZ7HuSe45PzQCNWW1P4Lv/ALl/+ysrz92BzH/9v+K9oGdH/ZGqC5ftgg/hYEMDMbgT7jsYNN/jnx0+jRUsKGYESSR6R7+/PesrKzb5hj6r9DlOo8Q6jWagvdckgTtXMngR71ZvdFOpBuIwtwI2kM3q9/fieJrKym/8ejbK+Fe+qghVundHquEEKCoyPkFQT+VDLVlr138Luxj8JB3GPxEfM8/WsrKY4FrvTzp9vnBldyNtpWlwARhgggbp/DzgTyKvadruohbh8hWYW1/xEKwOwAEMP9z9KyspMo88UdJvX3e5uViX2oTAARZCid3AA2+4PNDOm+H9Ze2mzaYlLbFyANqxcfAJMFjjAyeRNZWUXgJyWL1+/a0z4Kubg3LcEtHqmA4hcgHHOPegdm6u0FlEkmTA95kbYH2Ir2soTE0e2ukXrpIRXdjlgFzjjjA7VbToq2pN+7atvzBbcw5xtUGDiM15WVdJhHFu4QMQY5xIGASe4Ef0+K9OgVxcYWQlu0skgnczFgi+onA3MvbgGsrKQA3XaYwjBSJQbgBwV9JOOxEH717f6bctttdSBjMgmMZAmeM17WU6EC/hTQl7p3bxbCkyCQcGZj/CDzTjc6ravMDcuG55bKtsgCSAF9LkTP4RHx7yaysqWUuBE8UdMaxcIVW8qSLbsIJUGRIkkESf61e6Br3s2biLCsVZp25LbSQN33iB8msrKYvpWtdPv37ltF3PdZQ52SzBIngewIP3osNPbssbe2b2IJlhMyYCAeqe5BisrKaAYOhXTZRxqGvOxclXD/hWAFG0naCxmZyKreJvFF5Ctu2n7tb2wzyGuktySy/y8ADNe1lKDovWuohd66kNuK7gDxDAQ/M5mYxzmqeks2Bd3K+0AeoMSv8A7TmD9o+lZWU/hP0K6TqdlpV/3hTA2FGUbhMyfTkse8fehv8A02698i2ty0rAEC7J3Rx6hiGIieOa9rKRS5IU6C9t2EqBNy2VJO5ZGJjk5H6VXsdI1BwFheQwIIEYmRmKysoovUgv9McHbc9DH8M4B/0H9KoIM+ma8rKZLCA6Pqf/AJbfp/vXlZWVPuV6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IV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«Конкурс капитанов»</a:t>
            </a:r>
          </a:p>
        </p:txBody>
      </p:sp>
      <p:sp>
        <p:nvSpPr>
          <p:cNvPr id="26627" name="AutoShape 2" descr="data:image/jpeg;base64,/9j/4AAQSkZJRgABAQAAAQABAAD/2wCEAAkGBxQTEhUUEhQUFBUVFxcXFxgVFxgUFRgUFxQXFhQUFRUYHCggGBolHBUUITEhJSkrLi4uFx8zODMsNygtLisBCgoKDg0OGhAQGiwkHyQsLCwsLCwsLCwsLCwsLCwsLCwsLCwsLCwsLCwsLCwsLCwsLCwsNCwsLCwsLCwsLCwsLP/AABEIAMYA/wMBIgACEQEDEQH/xAAbAAABBQEBAAAAAAAAAAAAAAAEAAECAwUGB//EAEIQAAEDAgMFBQUFBgUEAwAAAAEAAhEDIQQSMUFRYXGBBSKRobEGEzLB8EJSgtHhI2JyksLxBxRTorIVY3PSFiST/8QAGgEAAgMBAQAAAAAAAAAAAAAAAwQBAgUABv/EACsRAAICAgIBBAECBwEAAAAAAAABAgMRIQQSMQUTQVEiI4EUM2FxkbHhMv/aAAwDAQACEQMRAD8A0aAsrwh6Jsrc68RBZHG8FkqLnoariYngJQtTG3jgD6/knK6GxWzkJBr6yGrYlZ9XFzttbw3os0izPTaWu95lAcYAElzYJJsZHGTCdjx1HyJu9y8EHYhA1cUSNdNehCFrOLXOa7VpIMG1toQNWsduvraPrktCrjISnc3o2P8AMDNraZPID8yERTxlr2Nrczb0WAytM7Z/vA52Vvv5ttkE8N10SXFTKK5o3qeMAJnYNdBxRlKufrzXLNr+Gp4mbCEdh8YQb7bx+aXt4mtBoch52dNTq3RdMrCwuJnQ7fmtPD1Jusq6lxNCm7JoNUwFTSKvakJLBoReR4TwuXo+1D/eAVKPceSGOZLiCHEZXA7bdEVX9oi3Wg8DeT+itKmcRmuqU/CN6E0Lneze1qz8QMwilUDi1sfBliCXbZBPkujVLIOGEykoOOmRLVAsViRVUyjRSWqtzVeQq3BXTByQJUaharFoVQhqjEzCQtZEznM4KlzUfUah6gTcZiUoATmqAYiC1QLUbsBwUkJ6De8PrYnhTpi4+thXdtnKIfTqWVdavu13b0Ma1kDXxaU41HYdvvwW1sXbl5tP15IGvX4yYI+SrqPJvG/luQ2aTG6y26qUkZc5uTNTslwL5cwvY34oBIAIjMeErRptpl4zVHNZmMEPAIGUT3j9lpkW1JUewWVabHVGtlhBB0Lu7ty7Yuiez8VlM06RdYnKBpme5wBOwX2a9EC1/m8f7D1xSisnP4prcxyyWyYJ1yzaUHWb1WnWaSSSIJk+egWfiWQbDX+8x4J+qWhOS2UUsPAts4nVTrWExFuivYyI/uU72Ta5A1/JE77KgtN+7pF+dkXRzC8ROs3PMqNPCcNEXQwt5hvhf1VJ2IlINwzt310W1gys3DU9LeS18M1Y3KmmaHGi8htJENVNMK9ix7GbFZzrw1mZ0EGo8kloJ7xmDHIKqhUJPdeKrDZ0gBzeNtRwiURmJLgDleyocp3FpsVRSoVTWfVqOb3pkNFtB/fqiLr1eXs2YJrH0X1HFrmuBgCAANXPcYAPDQRx4LfaVzNSi2vUFLO0ZHBzgD3oEEdV1DWwhWLEVnyL8nGRQmIU4UXISFGQVT0sRWDWlziGgCSSYAHErge3/wDEENJbhmh377py/hbt6pqjj2Wv8UDk8Hb1HKio5eN432oxVT4q7wDsacg/2wgB2rWBkVqs/wDkf+a04emS+ZAWz21xVTwvKMF7X4qmb1PeDdUv/uF11XY/tlTqkNf+yedhMtPJ35qZcKyG1sBKJ0lUIaoeivzSmcENPApKDKAFKkBmH1sTFsJUtR9bF3yRjBkV8RbhvGxUF5OvU+hVNXh4i3ioF3j9StKiCUUK2SbYaGgzs/urG076eChQYYhTAdNt14ieQRclMHQYGlVp0Q9j2kO72XaCL77xFwicE6sBFNsw0CZgSWNk5dpEeqo9xTFKaVRwJBJabgkDvT90wSOKKwNNxLjnDDETlkhoc6xdoLzZZk5ZyzRgvCMh1Ik97fdRq4UXJHKeSIqMsSLwpUqXdv1RVY8eRZwWTJxFAgSBu/VWUKBN4F5/utBrcxtoPVWNoRpzRHfrANVAjKCsZS4LQo4SQHEd3NBjXp6K5+GaA4Q6ZtuGtj0jz3IErwsaGC4encFaVAKikzojKTUlfPI5TDARTCuaFWxU9o4wUmE/aNmje46JBrLNKqOXhGRh7vrbR7wqvGYQvEXA5nxj604q7B0cjYOpueZRC5yxLRtpYSRX2f2e3PfWNkXiNTt1W4xsCFm4Q98dR5T8lqKspOXkR5K/IYofGYltNrnvIa1okk7Ar3LzH/Ent/M7/LsPdbd/F27kPVG41Dun1E5vCMX2v9qn4lxa2W0gbN3/ALzt/Jcq9yd7lU5eoqrjCOELtiJUSnTIyKiTJJKTjsPY72jLXCjWcSDZjjsP3SfRd80yF4kvUPZHtT31AF3xt7ruY0PUQs7m04XdfuUlE2KjVGm2SPrYrXKLG3CQixaUTFZgGvFMMhz3zMgRpNjyVIoFri0i4McthWlQpubleQGgju3h4Dmlom0AG/LkrnBhol7h+0c7NmvF3OblB/Dpy3pyu6SF51J+DOpsjbtRFIQ5pAkzpEzuHHRM6hDpcCCN4ujMNSLi0Ns7MIO66JKzWQUYbNLH5HNE0zTfbZBmRbiNb8FPD06RLs+8mZM5sxkZYiIy34lEYz3uUBwDhoSNJkGYIkGxHVTwj3AmG5raSAPid3ssTJ/pWd2fU0VH8jLI3fQ5KVd0D4SfKNyIyzsVNSlLxq12/Wdth4q6lnyBcCvC0mgWR+Ho7SQMpFjt2x5KeHwpdJBEi9+atq1pJcQBG4HcNY1vOnBDnZl6CQrxsQZmd3QJOyDbaeUwFBzdlxGt/tDUwiHgtEEHNMzPoqgEHsFcUNTaiGhQYFe0IU5BYRIYnECmwvdo0f2C4TtD2lDqoe4F2XRrdB1PFa/tpjpYKNOSc0vjgLDzWB2H7P8AvCX1TDG6gG5MExvNhoExRVHHaRr8aDguzX7hWB9qy+q1pY0NccupJBOl9DeB1XUNdK5/tv2fbULf8uWtc1oAaRlDmzIexzZnWd9ua1s/uaQNR2bK0ZiBcmwJ6lD5VUVjqsP6GYWKRqYFsv5D1sPmtJcp7J9viq6ox8NcXZmDeyAIG8iPNdTKUsrlB4YnfLMgPtjGilRqVPuNJHP7PnC8Fx1cvc5zjJJJPMr1r/EiuW4SB9p4HQAleQNpOeSGtc6BJygmBIEmNLkDqtv0utKDl9iNj2DkqBROKwj6ce8aWkiQDYwdCjsB7OVqoBgMadrrW3huq1uySy2DSb8GOkusZ7G7X1gBwbHmSpdoezDG0SaRL3C8kySNoAFlT34fZb25HIJKbmQowi5BjLo/YfG5MRkOlQR+IXHlmXOIzsd8V6J/7jPNwB9VWyPaDRx7AFOmO8FBisZ8QXnk9gZI5/squ0sIrOJLRFMOzFkxqQ3XYtPDsGYOLS0NJLZBAc0AwDxFunJYeClrmmBYg32/ounDHVW+9MNktHdBcTBIBOwASZT12IvK8MTqbkt+UWOpuxDi8QA0RN4JAkx1QlFlxeLi+7irWudGVls9iQSBYuJtMAd4md0K3E4H3eUlwM3gdNu1Bi8az/YvJZ2l/c0K9E939pmgD+UuG3Q3AV1Ck+8PA32vGoE9UP7unAyOOwwTaZ0jfdEUw0gy6LmwPqISs20huKTf/ShtMqdOkTpKmAiKDDqNmzgqOZKgVvptiA0y4QRs2CDfW/krKVMEibWN7gkyIIOn3lGo6ZJvqbC8ATFtTr4q5lgZae9fU6kACx+HQWVe2EXUdlVaZiZjaoAJyFINUZIxslTCD7bx/umd343acBtK0GBcX2xiveVXHZMDkFSKzI0OFx/cnsBe7VdPhsLlogCQ6Zaf32NzeYL/AOWFzVIS5v8AEPVday4LQYJgtO57TLT5kdUwpqM4mxzIv2sRAIDgIOWTLDpkqalk7AZkHZI3lFOxOak9pbFSR7wEAzTHxEA6GwkbJJ5B1agEwAWvE5fuuv6GeYQ5qumSTO+TOka8rJt9X5Mbq8GD7R9jvwdRrmvDtXNIBBBadvkvSqBloO8LkvaLs+piqNF1OHPZNNwJibiHTyLZ5rr6VOABuCT5ksxWfOye+VhnH/4nj/6zf/J/SVzvsrgMlEPPxVe9+EEtYD4E/iWr/injwG06I1u8+jfms/2Re84YZwIDnNpnQ5BrzGYuA/hT/FTjxgCx3GxPZ4q4zM4d2nTp5QbyYygnf8JPOFoUK8lwyGWkgi2knKZJGogowBA4Ls73mIc+pXNLJTLWgNkOdMtz72kTpt5QbqXfTCv8AgPkw5pE6TEHhIKrq4BpuBkd95ndPWLHqk6rmY60ObqNocLiOBRcITbj4LLZh/8ARWuJ97SpuOx4EZp2luwhcHjsMWPc0iCCQvWHBY/a/YdOsczpDvvN+e9MU8jD/IFOrPg81IR3YVLNiKI/7jT4HN8kR232YKL8ocXWm4jVH+wuBz4nNFqbSfxO7rR5u8E5Oxe25f0F3HDwekNarKLO8OvoVNrU9Id4fWwrz0ZbByic3Swkxw4rX7OY0fHOXYLxPEJqeGiNtgVfToo7u7RwLRq6stey5yiGmQIBywRAmdSbjqFKjgmul1R5BbGwgXEtAJsbRYIkhzgdLDW/oOSZlJsy+/U23wOfLVUVmEF6ZY9K7B+z0+0B5yi6Mw4BoPy4x0KGa0GYOUbBwOpvp+qIYzXvETfhy1Q5sJBYINCuflyjWT3bCdm3goMCuqGSLCI6z6REIWdhUhmsMtvlAN5bMiDYHYZi/BW13EWBkKNLuy6AZsTfZNvMqhzuS7yQ3hEwFNoVbXK1hVWciGMflpvO5p9Fwb13uMp5qb272n0XBvVqjc9NS2VytU9uWEMvtvCykxCM4p+TVlFPybWJrZyHwBnAd1I73+7N4KoFU4F2ZmXaySOLCZPgSf5uCuATC8GJdX0m4m97Nv7rxucD1cCP6AtkrF9m22eeLfLN+a21n8lfqCsvJ597a+zL61c1Zhs0W9CHZ44jJ5o12GDG02tEBrBA3Aku/qWn21jMzsrTLW7tC7aeVgBy4oGuZDD+7HVpI9Mp6rShOXtqL+CsI4eSgBV1qIMG4I0I15cRwVqRXZCgVXDuJaZG5+yWghzbb5EfiKLhIlVdoYr3NIvDQ4xN7AA7ef6KVmWirxHZYVRi6Ie0t3i3A6g+MIbA4k1Wh0vYXAOAczLLTo4TOZp3grT7Pwr6rQ4AAfeNm9N/SVMouL2R2WDj/aLAGrSZVA7wADgNs7hzK6b2P7DOHod8RUeQ5/Dc3oPMldDg+z2Umw3vGIzHcNgGzTmraiFdym4+2vAtJrIMWp6I7w6+ik8JUdR9bEomDAsEYGy49bnrdHe7ECNqEoMtmvDiLa7PIWRdK14mAeZMaKpCXwSYL3kK4NGz64/W5MW7ditGzgoyWURyJuRy+amwDUiU7W/Wy6mw6QR42UNl0iDReyVSb7+PppopRe5TAaR9bdnJQiWhsQ6NHEhD50+LqRJcQPILKqYh7ahzEe7I7p3GLXTFdfZCtk8M0W1RMTfdN0RSesPsjAZMzy5ry/aJ0W1SauthGOkdXJsMYVxPbOHyVXtGkyORuPVdfiMUym3M8wPM8AFxfa2PFR5eYaCQBOwaBBpTyb3p6l2z8ApKYlTa1n+tRH4/lCi7FYZnx1C/hTaTPUhNqL+Ea7sivkO7GoEvz3AZ5mIjjqjcXSh0gQHAHx1A4TIWThvauiDDqb8o0DcoMb3AkLXxXa1LENa+lMCWkOGUgiHcvt7NymMLFLa0ZfLtUmsBnYFeKhaftC38Tb+hd4LR7Zx+RuVp77h/K3aeZ2deC5ulWLXBw1BB/Trop4xxL3EmZMzvBu0+EKZUpy7MRksshKupXa5u0d4eQcP+J/CUOFZSflII2ee8HgRbqiFmiJVYfvCKr0Y7zZLDodfwniNFFmBe64aY3nut/mNlZIq5LHkamW/aDjyiDwM6Kqs0OkOvOv6Iyn2eTHeYPxTpr8M71fhcHT1c7OdwkN1iTNyPBQ9bBu6v7KMJ2cagaaziQ0RT2HLx/d4aHkL6rJAgmYsLAW2AAWCk96Hc5LznKevgUnYs6LS5RKpDlYCguOCsZ5EUqQ7wTlPT+IIedhsGfgngRN/RHBka7ZN9deA2SEDh22C0KWl+i7OgcS+mZtP1wVjRdUsCuaLcVRhYlgSGnh4T+SdosnI9FyZcR4WHFQPHd571YfFQcpRVgGMyu7jpvdC02BvccJBAAncdkI+oTtuOCVGmRY3vI8EzGfWIq4ZZXg8GGCBMFN2jjxRbvcfhHzPBGOLWguJFhmItOXSY5iFxnaWLNWo55tOg3DYFTc3s0eDxPclvwivF4p1R2Z5k+Q5DYo4bBMrPDambKJccpgmBAE7JJVS0+xBd54Aev6JzjQTsSNnmyVHGk4/Q/wD8cw3+mf53/wDsq6vszhzo17eLXuPk4kLYCdb6rjjweHfKtzns/wDJyOO9j3kfsqjTuziCOo/RbOG7HFGm6HauZa8TldJHAwNuxaoSfdrxwnq0g+koV1MejwHr51rklJmSWq1wlgO1pynkZLT/AMh0CgVZQN4OjhlPCdD0MHlKyDazlZKgpJPYQYIg8UgVGGTlMOrV3UmMyucxrmiC10SZl0x+9IvuWZiMc5xkuJNpkk3B7ruWxGUq4yGm4Sx3AFzT+6TsO0LMxmBc0Zmw9g+0Nk7HbW9U9QoS0YHOrtjJv4J0sded2Y+MH1ReDxGpO4N13SSfEnwWDQDr8bhHUHED8tEW2iODPVkkza/zdjw/KVI1tenmYWUK4F9mh+upSpV4gHh5GRHSEm6BiNzNppvH1wVzVnUattQCbuOxo/OEfQJIk23DaBx4pG2OB6mWScKdIXCQap0xcfWxJt7HUjOwxsEbTWZg32C0KblziykZBYvf6/sraaqpFXNEKgZE2hOEk4VUWGJVdTmpuCjCumVaKGt3foig3KbETFpvfiEgIEFRjlJ9YtMch0Vu2SvXBme0FUCk4AiXEDZOWSdN1iuRcuy9pKX7DWYc0kDkQel1xr0avwbvpixBkYWl2K7vPG8A+s/JZqP7Gb33Hc2PE/oU7xP5qLeqJPizybCknoMzOA2beQEk+AKivQI8Ax5U6IlwG+W/zAj5qAFp6JLmsrByeHkzXBRcETj2w8nY7vDrePkhisOcesmj09Uu0EzYw+Kc5gMk7CDcZhE2NriD1Tkjaxh/A0egQHZ7+9l+9p/F9nxuOoWqzBuglwLRxtJ4ZoC0uPKM4bMflxnXZ+OdlBaz/TZ/uHo5Tp1A34GtbOuUGSNxJJMaWTuIbbJ/MST4CAouqTu6AD0TCrgtpCcrbHptg2KwDKlxFN+8WYeY+zzFlmVMO5pIcLixW1KC7be7KwtEuII6B0D1joqWx1lAXHJnmj0OnFUVcJJBBIy7ovPIXR76UzP1CfBYZw+K5H1ZIys67LRg3olgqDhu5yT4NgBa9IKmkxFMCyuRZ2Zp8eGCQCemO8OvonT0viH1sSGdmglo5zCGwWpQWVhhYLUoJufgSrD6aIYFRRCIaEm3seitFicJBJQwmBEJrDVShM+Zi3z+tFKIZBxgTc7bXPQKbaUGSLxGp0mYjRNSM3Olx5+qCxPbVFgMvzEbBJPJXX0jo1uT0iHtA4NoOnaQBzmfQLinLQ7X7UNZ25o+EfM7ys0piuLSN7h0uqGxytrszD5WX1dc/IeHzQnZWFD3Eu+zBA+9vPSxjnuWwASYFybDmdFs8GnzNmH65zc/ox/csp2aTtd3Ry+0fQeKrVlciYGjRA6anqST1Va1TyzJuPdbxk+Jj+lRSOweHKf1ScIJG5SjiGLpywH7pynkbt8w7xCz1r0gDLTo4ZTwnQ9DCyXtIJB1FllcyGJdvs2vT7cx6/RFSeSbuJJ43UU6TyaLSC8Ji4hr7t37W8RvHDwRj2wYWQtXAtL2Ni5bLSdwEFpJ5OA6J7iXNvqzM59C690SA3ILtZoLspzgtGWWixIMu8y4Ldp0cjSWyXRYgSRvLRuA8yFlYVneAzuMDQjUaAkxqrcvkKP4mdXW2V0cJAuXHbfXetan2fB79gWZhF77ETh6OSHPaC1zTHOJA4FO1kkCb/ZJ0AjukzpIA+tMzs5bY3GtIhQtkhoBaIE3JJi8ePik4CIJ8hM7cynUIAgDX4pg3B1BVOVLXWpaQzXWQhJguFIpU9R9bEkvI18GDhqVgtGi1VYZlgjaTFd2ZQGNeC6m1XtChTCtCC2MpDhOUgkuLYEFGN1vTW/zUnfW9ON+9WRRj9bLK7Q9n6dQlwJY47rjwWq1WBQptPQSucoPMWcsPZI/6o6NP5rMq4FjXHKS4A2J9YC6TtvtPKDTYe9o4jZvaOO9YAYTcAkcBK0aVPGZDD5VslhvRGjUyODheDpvGhHUSOq16diXDQNlp/iHd9Z/CsqhRL3BrdSY4cSeAElb+NoNZTYxoiJk7TEET1e89Vp8S1Rn0+zI9RgnHt9GeknTLXMMsq6j+Fn/ABBUSVOpq2dMrP8AiFCoIJG4qSBBPWpMfd2YO2loBB4kEi/VRTyqThGawy9dsq3mLK/+ns/1Hf8A5j/3U24GntdUd0az5uUgpAoX8LUvgY/jrn8hGFw1D7ne/fcXD5DxC1mskZAPhi0QBrmMDZdZmAZLifuifxGzfz/CjMK6ARJEaaHbv2aJa/k18d9UtloKy7cpBFMuuGuDQRqdY387rPw9ODckid0W2/NGUwJ0Lhw9fRLDgh1rHj6LDnbKby/kdjWkkKrB7rSS29tsWOnOBfirC4Bpg3d8QIk7Tr9alQGsukXuQJ0Fio1ahcZJlRO3C0XjXllUJEKUJkm2Mog5RZqPrYpuVYNwpitnMFwwsi2BDYbQItiH8EotaFMKDVNQERJMkkuJY3zVkKITgqzZVEwgO2Md7tsN+N2nAbXc9g67kY+oACSYAEk7gFyGOxRqPLjt0G4aAeCPx6uzyyUsvBUH3njO+/XVPUrud8TnO5klVSiez8Kar8uzVxGxv57BzWhnCCPBsez2FhpqHV1m8Gg3PUj/AG8UR2wfhHAnzj+lH0mAAACABYbANAFl9rP78bgPPvf1KPT5e5yc/SM7nv8ATAqZ7wnePVQKiSncIN16UwidR8xwEeGnyUqxvO+/iJUC2wO+R1H6EJtk9FYgdOFGUpXNEE5UmqEqbBJAG0x4lVeiUjWwFPuidtz6DyE9Vcyx3cU+SI6RyiB6BO4yNV5LlW+5bKRuU19YJCGo70byBcbPkoA97WRO3arc87QOn1vVNV15meKE3ovgk82ttnbaJnRVyk8qJKpJ5ZeI5KYlRLlAuVcF8juKrBukXJmG4V4LZSUirD6BFsKSSXCotCmCkkuLodJOkuJEUpSSXSIRke0eLIaKY+0Mx5SQB4gnoFzuZOktWlYgi8BiV2HZuCFJuXU/aO935DQfqnSQ+S2onSCyVhdpP/aO5x4W+SdJNejpdpP+hl+of+YgRKnVOnIeiSS9EjHY7DLXDdDvOD6jwSonZv8AXZ9cUklzOaISnzJJKUQPKK7OEv5An0H9SdJB5DxXJr6CVLM0a7DshIG6dJePwjeGJ5Kqob3SSVuqOZEu+SjKSS5xWSF4IlVvSSUqKOKy5Km64SSRIxRT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6628" name="AutoShape 4" descr="data:image/jpeg;base64,/9j/4AAQSkZJRgABAQAAAQABAAD/2wCEAAkGBxQTEhUUEhQUFBUVFxcXFxgVFxgUFRgUFxQXFhQUFRUYHCggGBolHBUUITEhJSkrLi4uFx8zODMsNygtLisBCgoKDg0OGhAQGiwkHyQsLCwsLCwsLCwsLCwsLCwsLCwsLCwsLCwsLCwsLCwsLCwsLCwsNCwsLCwsLCwsLCwsLP/AABEIAMYA/wMBIgACEQEDEQH/xAAbAAABBQEBAAAAAAAAAAAAAAAEAAECAwUGB//EAEIQAAEDAgMFBQUFBgUEAwAAAAEAAhEDIQQSMUFRYXGBBSKRobEGEzLB8EJSgtHhI2JyksLxBxRTorIVY3PSFiST/8QAGgEAAgMBAQAAAAAAAAAAAAAAAwQBAgUABv/EACsRAAICAgIBBAECBwEAAAAAAAABAgMRIQQSMQUTQVEiI4EUM2FxkbHhMv/aAAwDAQACEQMRAD8A0aAsrwh6Jsrc68RBZHG8FkqLnoariYngJQtTG3jgD6/knK6GxWzkJBr6yGrYlZ9XFzttbw3os0izPTaWu95lAcYAElzYJJsZHGTCdjx1HyJu9y8EHYhA1cUSNdNehCFrOLXOa7VpIMG1toQNWsduvraPrktCrjISnc3o2P8AMDNraZPID8yERTxlr2Nrczb0WAytM7Z/vA52Vvv5ttkE8N10SXFTKK5o3qeMAJnYNdBxRlKufrzXLNr+Gp4mbCEdh8YQb7bx+aXt4mtBoch52dNTq3RdMrCwuJnQ7fmtPD1Jusq6lxNCm7JoNUwFTSKvakJLBoReR4TwuXo+1D/eAVKPceSGOZLiCHEZXA7bdEVX9oi3Wg8DeT+itKmcRmuqU/CN6E0Lneze1qz8QMwilUDi1sfBliCXbZBPkujVLIOGEykoOOmRLVAsViRVUyjRSWqtzVeQq3BXTByQJUaharFoVQhqjEzCQtZEznM4KlzUfUah6gTcZiUoATmqAYiC1QLUbsBwUkJ6De8PrYnhTpi4+thXdtnKIfTqWVdavu13b0Ma1kDXxaU41HYdvvwW1sXbl5tP15IGvX4yYI+SrqPJvG/luQ2aTG6y26qUkZc5uTNTslwL5cwvY34oBIAIjMeErRptpl4zVHNZmMEPAIGUT3j9lpkW1JUewWVabHVGtlhBB0Lu7ty7Yuiez8VlM06RdYnKBpme5wBOwX2a9EC1/m8f7D1xSisnP4prcxyyWyYJ1yzaUHWb1WnWaSSSIJk+egWfiWQbDX+8x4J+qWhOS2UUsPAts4nVTrWExFuivYyI/uU72Ta5A1/JE77KgtN+7pF+dkXRzC8ROs3PMqNPCcNEXQwt5hvhf1VJ2IlINwzt310W1gys3DU9LeS18M1Y3KmmaHGi8htJENVNMK9ix7GbFZzrw1mZ0EGo8kloJ7xmDHIKqhUJPdeKrDZ0gBzeNtRwiURmJLgDleyocp3FpsVRSoVTWfVqOb3pkNFtB/fqiLr1eXs2YJrH0X1HFrmuBgCAANXPcYAPDQRx4LfaVzNSi2vUFLO0ZHBzgD3oEEdV1DWwhWLEVnyL8nGRQmIU4UXISFGQVT0sRWDWlziGgCSSYAHErge3/wDEENJbhmh377py/hbt6pqjj2Wv8UDk8Hb1HKio5eN432oxVT4q7wDsacg/2wgB2rWBkVqs/wDkf+a04emS+ZAWz21xVTwvKMF7X4qmb1PeDdUv/uF11XY/tlTqkNf+yedhMtPJ35qZcKyG1sBKJ0lUIaoeivzSmcENPApKDKAFKkBmH1sTFsJUtR9bF3yRjBkV8RbhvGxUF5OvU+hVNXh4i3ioF3j9StKiCUUK2SbYaGgzs/urG076eChQYYhTAdNt14ieQRclMHQYGlVp0Q9j2kO72XaCL77xFwicE6sBFNsw0CZgSWNk5dpEeqo9xTFKaVRwJBJabgkDvT90wSOKKwNNxLjnDDETlkhoc6xdoLzZZk5ZyzRgvCMh1Ik97fdRq4UXJHKeSIqMsSLwpUqXdv1RVY8eRZwWTJxFAgSBu/VWUKBN4F5/utBrcxtoPVWNoRpzRHfrANVAjKCsZS4LQo4SQHEd3NBjXp6K5+GaA4Q6ZtuGtj0jz3IErwsaGC4encFaVAKikzojKTUlfPI5TDARTCuaFWxU9o4wUmE/aNmje46JBrLNKqOXhGRh7vrbR7wqvGYQvEXA5nxj604q7B0cjYOpueZRC5yxLRtpYSRX2f2e3PfWNkXiNTt1W4xsCFm4Q98dR5T8lqKspOXkR5K/IYofGYltNrnvIa1okk7Ar3LzH/Ent/M7/LsPdbd/F27kPVG41Dun1E5vCMX2v9qn4lxa2W0gbN3/ALzt/Jcq9yd7lU5eoqrjCOELtiJUSnTIyKiTJJKTjsPY72jLXCjWcSDZjjsP3SfRd80yF4kvUPZHtT31AF3xt7ruY0PUQs7m04XdfuUlE2KjVGm2SPrYrXKLG3CQixaUTFZgGvFMMhz3zMgRpNjyVIoFri0i4McthWlQpubleQGgju3h4Dmlom0AG/LkrnBhol7h+0c7NmvF3OblB/Dpy3pyu6SF51J+DOpsjbtRFIQ5pAkzpEzuHHRM6hDpcCCN4ujMNSLi0Ns7MIO66JKzWQUYbNLH5HNE0zTfbZBmRbiNb8FPD06RLs+8mZM5sxkZYiIy34lEYz3uUBwDhoSNJkGYIkGxHVTwj3AmG5raSAPid3ssTJ/pWd2fU0VH8jLI3fQ5KVd0D4SfKNyIyzsVNSlLxq12/Wdth4q6lnyBcCvC0mgWR+Ho7SQMpFjt2x5KeHwpdJBEi9+atq1pJcQBG4HcNY1vOnBDnZl6CQrxsQZmd3QJOyDbaeUwFBzdlxGt/tDUwiHgtEEHNMzPoqgEHsFcUNTaiGhQYFe0IU5BYRIYnECmwvdo0f2C4TtD2lDqoe4F2XRrdB1PFa/tpjpYKNOSc0vjgLDzWB2H7P8AvCX1TDG6gG5MExvNhoExRVHHaRr8aDguzX7hWB9qy+q1pY0NccupJBOl9DeB1XUNdK5/tv2fbULf8uWtc1oAaRlDmzIexzZnWd9ua1s/uaQNR2bK0ZiBcmwJ6lD5VUVjqsP6GYWKRqYFsv5D1sPmtJcp7J9viq6ox8NcXZmDeyAIG8iPNdTKUsrlB4YnfLMgPtjGilRqVPuNJHP7PnC8Fx1cvc5zjJJJPMr1r/EiuW4SB9p4HQAleQNpOeSGtc6BJygmBIEmNLkDqtv0utKDl9iNj2DkqBROKwj6ce8aWkiQDYwdCjsB7OVqoBgMadrrW3huq1uySy2DSb8GOkusZ7G7X1gBwbHmSpdoezDG0SaRL3C8kySNoAFlT34fZb25HIJKbmQowi5BjLo/YfG5MRkOlQR+IXHlmXOIzsd8V6J/7jPNwB9VWyPaDRx7AFOmO8FBisZ8QXnk9gZI5/squ0sIrOJLRFMOzFkxqQ3XYtPDsGYOLS0NJLZBAc0AwDxFunJYeClrmmBYg32/ounDHVW+9MNktHdBcTBIBOwASZT12IvK8MTqbkt+UWOpuxDi8QA0RN4JAkx1QlFlxeLi+7irWudGVls9iQSBYuJtMAd4md0K3E4H3eUlwM3gdNu1Bi8az/YvJZ2l/c0K9E939pmgD+UuG3Q3AV1Ck+8PA32vGoE9UP7unAyOOwwTaZ0jfdEUw0gy6LmwPqISs20huKTf/ShtMqdOkTpKmAiKDDqNmzgqOZKgVvptiA0y4QRs2CDfW/krKVMEibWN7gkyIIOn3lGo6ZJvqbC8ATFtTr4q5lgZae9fU6kACx+HQWVe2EXUdlVaZiZjaoAJyFINUZIxslTCD7bx/umd343acBtK0GBcX2xiveVXHZMDkFSKzI0OFx/cnsBe7VdPhsLlogCQ6Zaf32NzeYL/AOWFzVIS5v8AEPVday4LQYJgtO57TLT5kdUwpqM4mxzIv2sRAIDgIOWTLDpkqalk7AZkHZI3lFOxOak9pbFSR7wEAzTHxEA6GwkbJJ5B1agEwAWvE5fuuv6GeYQ5qumSTO+TOka8rJt9X5Mbq8GD7R9jvwdRrmvDtXNIBBBadvkvSqBloO8LkvaLs+piqNF1OHPZNNwJibiHTyLZ5rr6VOABuCT5ksxWfOye+VhnH/4nj/6zf/J/SVzvsrgMlEPPxVe9+EEtYD4E/iWr/injwG06I1u8+jfms/2Re84YZwIDnNpnQ5BrzGYuA/hT/FTjxgCx3GxPZ4q4zM4d2nTp5QbyYygnf8JPOFoUK8lwyGWkgi2knKZJGogowBA4Ls73mIc+pXNLJTLWgNkOdMtz72kTpt5QbqXfTCv8AgPkw5pE6TEHhIKrq4BpuBkd95ndPWLHqk6rmY60ObqNocLiOBRcITbj4LLZh/8ARWuJ97SpuOx4EZp2luwhcHjsMWPc0iCCQvWHBY/a/YdOsczpDvvN+e9MU8jD/IFOrPg81IR3YVLNiKI/7jT4HN8kR232YKL8ocXWm4jVH+wuBz4nNFqbSfxO7rR5u8E5Oxe25f0F3HDwekNarKLO8OvoVNrU9Id4fWwrz0ZbByic3Swkxw4rX7OY0fHOXYLxPEJqeGiNtgVfToo7u7RwLRq6stey5yiGmQIBywRAmdSbjqFKjgmul1R5BbGwgXEtAJsbRYIkhzgdLDW/oOSZlJsy+/U23wOfLVUVmEF6ZY9K7B+z0+0B5yi6Mw4BoPy4x0KGa0GYOUbBwOpvp+qIYzXvETfhy1Q5sJBYINCuflyjWT3bCdm3goMCuqGSLCI6z6REIWdhUhmsMtvlAN5bMiDYHYZi/BW13EWBkKNLuy6AZsTfZNvMqhzuS7yQ3hEwFNoVbXK1hVWciGMflpvO5p9Fwb13uMp5qb272n0XBvVqjc9NS2VytU9uWEMvtvCykxCM4p+TVlFPybWJrZyHwBnAd1I73+7N4KoFU4F2ZmXaySOLCZPgSf5uCuATC8GJdX0m4m97Nv7rxucD1cCP6AtkrF9m22eeLfLN+a21n8lfqCsvJ597a+zL61c1Zhs0W9CHZ44jJ5o12GDG02tEBrBA3Aku/qWn21jMzsrTLW7tC7aeVgBy4oGuZDD+7HVpI9Mp6rShOXtqL+CsI4eSgBV1qIMG4I0I15cRwVqRXZCgVXDuJaZG5+yWghzbb5EfiKLhIlVdoYr3NIvDQ4xN7AA7ef6KVmWirxHZYVRi6Ie0t3i3A6g+MIbA4k1Wh0vYXAOAczLLTo4TOZp3grT7Pwr6rQ4AAfeNm9N/SVMouL2R2WDj/aLAGrSZVA7wADgNs7hzK6b2P7DOHod8RUeQ5/Dc3oPMldDg+z2Umw3vGIzHcNgGzTmraiFdym4+2vAtJrIMWp6I7w6+ik8JUdR9bEomDAsEYGy49bnrdHe7ECNqEoMtmvDiLa7PIWRdK14mAeZMaKpCXwSYL3kK4NGz64/W5MW7ditGzgoyWURyJuRy+amwDUiU7W/Wy6mw6QR42UNl0iDReyVSb7+PppopRe5TAaR9bdnJQiWhsQ6NHEhD50+LqRJcQPILKqYh7ahzEe7I7p3GLXTFdfZCtk8M0W1RMTfdN0RSesPsjAZMzy5ry/aJ0W1SauthGOkdXJsMYVxPbOHyVXtGkyORuPVdfiMUym3M8wPM8AFxfa2PFR5eYaCQBOwaBBpTyb3p6l2z8ApKYlTa1n+tRH4/lCi7FYZnx1C/hTaTPUhNqL+Ea7sivkO7GoEvz3AZ5mIjjqjcXSh0gQHAHx1A4TIWThvauiDDqb8o0DcoMb3AkLXxXa1LENa+lMCWkOGUgiHcvt7NymMLFLa0ZfLtUmsBnYFeKhaftC38Tb+hd4LR7Zx+RuVp77h/K3aeZ2deC5ulWLXBw1BB/Trop4xxL3EmZMzvBu0+EKZUpy7MRksshKupXa5u0d4eQcP+J/CUOFZSflII2ee8HgRbqiFmiJVYfvCKr0Y7zZLDodfwniNFFmBe64aY3nut/mNlZIq5LHkamW/aDjyiDwM6Kqs0OkOvOv6Iyn2eTHeYPxTpr8M71fhcHT1c7OdwkN1iTNyPBQ9bBu6v7KMJ2cagaaziQ0RT2HLx/d4aHkL6rJAgmYsLAW2AAWCk96Hc5LznKevgUnYs6LS5RKpDlYCguOCsZ5EUqQ7wTlPT+IIedhsGfgngRN/RHBka7ZN9deA2SEDh22C0KWl+i7OgcS+mZtP1wVjRdUsCuaLcVRhYlgSGnh4T+SdosnI9FyZcR4WHFQPHd571YfFQcpRVgGMyu7jpvdC02BvccJBAAncdkI+oTtuOCVGmRY3vI8EzGfWIq4ZZXg8GGCBMFN2jjxRbvcfhHzPBGOLWguJFhmItOXSY5iFxnaWLNWo55tOg3DYFTc3s0eDxPclvwivF4p1R2Z5k+Q5DYo4bBMrPDambKJccpgmBAE7JJVS0+xBd54Aev6JzjQTsSNnmyVHGk4/Q/wD8cw3+mf53/wDsq6vszhzo17eLXuPk4kLYCdb6rjjweHfKtzns/wDJyOO9j3kfsqjTuziCOo/RbOG7HFGm6HauZa8TldJHAwNuxaoSfdrxwnq0g+koV1MejwHr51rklJmSWq1wlgO1pynkZLT/AMh0CgVZQN4OjhlPCdD0MHlKyDazlZKgpJPYQYIg8UgVGGTlMOrV3UmMyucxrmiC10SZl0x+9IvuWZiMc5xkuJNpkk3B7ruWxGUq4yGm4Sx3AFzT+6TsO0LMxmBc0Zmw9g+0Nk7HbW9U9QoS0YHOrtjJv4J0sded2Y+MH1ReDxGpO4N13SSfEnwWDQDr8bhHUHED8tEW2iODPVkkza/zdjw/KVI1tenmYWUK4F9mh+upSpV4gHh5GRHSEm6BiNzNppvH1wVzVnUattQCbuOxo/OEfQJIk23DaBx4pG2OB6mWScKdIXCQap0xcfWxJt7HUjOwxsEbTWZg32C0KblziykZBYvf6/sraaqpFXNEKgZE2hOEk4VUWGJVdTmpuCjCumVaKGt3foig3KbETFpvfiEgIEFRjlJ9YtMch0Vu2SvXBme0FUCk4AiXEDZOWSdN1iuRcuy9pKX7DWYc0kDkQel1xr0avwbvpixBkYWl2K7vPG8A+s/JZqP7Gb33Hc2PE/oU7xP5qLeqJPizybCknoMzOA2beQEk+AKivQI8Ax5U6IlwG+W/zAj5qAFp6JLmsrByeHkzXBRcETj2w8nY7vDrePkhisOcesmj09Uu0EzYw+Kc5gMk7CDcZhE2NriD1Tkjaxh/A0egQHZ7+9l+9p/F9nxuOoWqzBuglwLRxtJ4ZoC0uPKM4bMflxnXZ+OdlBaz/TZ/uHo5Tp1A34GtbOuUGSNxJJMaWTuIbbJ/MST4CAouqTu6AD0TCrgtpCcrbHptg2KwDKlxFN+8WYeY+zzFlmVMO5pIcLixW1KC7be7KwtEuII6B0D1joqWx1lAXHJnmj0OnFUVcJJBBIy7ovPIXR76UzP1CfBYZw+K5H1ZIys67LRg3olgqDhu5yT4NgBa9IKmkxFMCyuRZ2Zp8eGCQCemO8OvonT0viH1sSGdmglo5zCGwWpQWVhhYLUoJufgSrD6aIYFRRCIaEm3seitFicJBJQwmBEJrDVShM+Zi3z+tFKIZBxgTc7bXPQKbaUGSLxGp0mYjRNSM3Olx5+qCxPbVFgMvzEbBJPJXX0jo1uT0iHtA4NoOnaQBzmfQLinLQ7X7UNZ25o+EfM7ys0piuLSN7h0uqGxytrszD5WX1dc/IeHzQnZWFD3Eu+zBA+9vPSxjnuWwASYFybDmdFs8GnzNmH65zc/ox/csp2aTtd3Ry+0fQeKrVlciYGjRA6anqST1Va1TyzJuPdbxk+Jj+lRSOweHKf1ScIJG5SjiGLpywH7pynkbt8w7xCz1r0gDLTo4ZTwnQ9DCyXtIJB1FllcyGJdvs2vT7cx6/RFSeSbuJJ43UU6TyaLSC8Ji4hr7t37W8RvHDwRj2wYWQtXAtL2Ni5bLSdwEFpJ5OA6J7iXNvqzM59C690SA3ILtZoLspzgtGWWixIMu8y4Ldp0cjSWyXRYgSRvLRuA8yFlYVneAzuMDQjUaAkxqrcvkKP4mdXW2V0cJAuXHbfXetan2fB79gWZhF77ETh6OSHPaC1zTHOJA4FO1kkCb/ZJ0AjukzpIA+tMzs5bY3GtIhQtkhoBaIE3JJi8ePik4CIJ8hM7cynUIAgDX4pg3B1BVOVLXWpaQzXWQhJguFIpU9R9bEkvI18GDhqVgtGi1VYZlgjaTFd2ZQGNeC6m1XtChTCtCC2MpDhOUgkuLYEFGN1vTW/zUnfW9ON+9WRRj9bLK7Q9n6dQlwJY47rjwWq1WBQptPQSucoPMWcsPZI/6o6NP5rMq4FjXHKS4A2J9YC6TtvtPKDTYe9o4jZvaOO9YAYTcAkcBK0aVPGZDD5VslhvRGjUyODheDpvGhHUSOq16diXDQNlp/iHd9Z/CsqhRL3BrdSY4cSeAElb+NoNZTYxoiJk7TEET1e89Vp8S1Rn0+zI9RgnHt9GeknTLXMMsq6j+Fn/ABBUSVOpq2dMrP8AiFCoIJG4qSBBPWpMfd2YO2loBB4kEi/VRTyqThGawy9dsq3mLK/+ns/1Hf8A5j/3U24GntdUd0az5uUgpAoX8LUvgY/jrn8hGFw1D7ne/fcXD5DxC1mskZAPhi0QBrmMDZdZmAZLifuifxGzfz/CjMK6ARJEaaHbv2aJa/k18d9UtloKy7cpBFMuuGuDQRqdY387rPw9ODckid0W2/NGUwJ0Lhw9fRLDgh1rHj6LDnbKby/kdjWkkKrB7rSS29tsWOnOBfirC4Bpg3d8QIk7Tr9alQGsukXuQJ0Fio1ahcZJlRO3C0XjXllUJEKUJkm2Mog5RZqPrYpuVYNwpitnMFwwsi2BDYbQItiH8EotaFMKDVNQERJMkkuJY3zVkKITgqzZVEwgO2Md7tsN+N2nAbXc9g67kY+oACSYAEk7gFyGOxRqPLjt0G4aAeCPx6uzyyUsvBUH3njO+/XVPUrud8TnO5klVSiez8Kar8uzVxGxv57BzWhnCCPBsez2FhpqHV1m8Gg3PUj/AG8UR2wfhHAnzj+lH0mAAACABYbANAFl9rP78bgPPvf1KPT5e5yc/SM7nv8ATAqZ7wnePVQKiSncIN16UwidR8xwEeGnyUqxvO+/iJUC2wO+R1H6EJtk9FYgdOFGUpXNEE5UmqEqbBJAG0x4lVeiUjWwFPuidtz6DyE9Vcyx3cU+SI6RyiB6BO4yNV5LlW+5bKRuU19YJCGo70byBcbPkoA97WRO3arc87QOn1vVNV15meKE3ovgk82ttnbaJnRVyk8qJKpJ5ZeI5KYlRLlAuVcF8juKrBukXJmG4V4LZSUirD6BFsKSSXCotCmCkkuLodJOkuJEUpSSXSIRke0eLIaKY+0Mx5SQB4gnoFzuZOktWlYgi8BiV2HZuCFJuXU/aO935DQfqnSQ+S2onSCyVhdpP/aO5x4W+SdJNejpdpP+hl+of+YgRKnVOnIeiSS9EjHY7DLXDdDvOD6jwSonZv8AXZ9cUklzOaISnzJJKUQPKK7OEv5An0H9SdJB5DxXJr6CVLM0a7DshIG6dJePwjeGJ5Kqob3SSVuqOZEu+SjKSS5xWSF4IlVvSSUqKOKy5Km64SSRIxRTJ/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6629" name="AutoShape 6" descr="data:image/jpeg;base64,/9j/4AAQSkZJRgABAQAAAQABAAD/2wCEAAkGBxQTEhUUEhQUFBUVFxcXFxgVFxgUFRgUFxQXFhQUFRUYHCggGBolHBUUITEhJSkrLi4uFx8zODMsNygtLisBCgoKDg0OGhAQGiwkHyQsLCwsLCwsLCwsLCwsLCwsLCwsLCwsLCwsLCwsLCwsLCwsLCwsNCwsLCwsLCwsLCwsLP/AABEIAMYA/wMBIgACEQEDEQH/xAAbAAABBQEBAAAAAAAAAAAAAAAEAAECAwUGB//EAEIQAAEDAgMFBQUFBgUEAwAAAAEAAhEDIQQSMUFRYXGBBSKRobEGEzLB8EJSgtHhI2JyksLxBxRTorIVY3PSFiST/8QAGgEAAgMBAQAAAAAAAAAAAAAAAwQBAgUABv/EACsRAAICAgIBBAECBwEAAAAAAAABAgMRIQQSMQUTQVEiI4EUM2FxkbHhMv/aAAwDAQACEQMRAD8A0aAsrwh6Jsrc68RBZHG8FkqLnoariYngJQtTG3jgD6/knK6GxWzkJBr6yGrYlZ9XFzttbw3os0izPTaWu95lAcYAElzYJJsZHGTCdjx1HyJu9y8EHYhA1cUSNdNehCFrOLXOa7VpIMG1toQNWsduvraPrktCrjISnc3o2P8AMDNraZPID8yERTxlr2Nrczb0WAytM7Z/vA52Vvv5ttkE8N10SXFTKK5o3qeMAJnYNdBxRlKufrzXLNr+Gp4mbCEdh8YQb7bx+aXt4mtBoch52dNTq3RdMrCwuJnQ7fmtPD1Jusq6lxNCm7JoNUwFTSKvakJLBoReR4TwuXo+1D/eAVKPceSGOZLiCHEZXA7bdEVX9oi3Wg8DeT+itKmcRmuqU/CN6E0Lneze1qz8QMwilUDi1sfBliCXbZBPkujVLIOGEykoOOmRLVAsViRVUyjRSWqtzVeQq3BXTByQJUaharFoVQhqjEzCQtZEznM4KlzUfUah6gTcZiUoATmqAYiC1QLUbsBwUkJ6De8PrYnhTpi4+thXdtnKIfTqWVdavu13b0Ma1kDXxaU41HYdvvwW1sXbl5tP15IGvX4yYI+SrqPJvG/luQ2aTG6y26qUkZc5uTNTslwL5cwvY34oBIAIjMeErRptpl4zVHNZmMEPAIGUT3j9lpkW1JUewWVabHVGtlhBB0Lu7ty7Yuiez8VlM06RdYnKBpme5wBOwX2a9EC1/m8f7D1xSisnP4prcxyyWyYJ1yzaUHWb1WnWaSSSIJk+egWfiWQbDX+8x4J+qWhOS2UUsPAts4nVTrWExFuivYyI/uU72Ta5A1/JE77KgtN+7pF+dkXRzC8ROs3PMqNPCcNEXQwt5hvhf1VJ2IlINwzt310W1gys3DU9LeS18M1Y3KmmaHGi8htJENVNMK9ix7GbFZzrw1mZ0EGo8kloJ7xmDHIKqhUJPdeKrDZ0gBzeNtRwiURmJLgDleyocp3FpsVRSoVTWfVqOb3pkNFtB/fqiLr1eXs2YJrH0X1HFrmuBgCAANXPcYAPDQRx4LfaVzNSi2vUFLO0ZHBzgD3oEEdV1DWwhWLEVnyL8nGRQmIU4UXISFGQVT0sRWDWlziGgCSSYAHErge3/wDEENJbhmh377py/hbt6pqjj2Wv8UDk8Hb1HKio5eN432oxVT4q7wDsacg/2wgB2rWBkVqs/wDkf+a04emS+ZAWz21xVTwvKMF7X4qmb1PeDdUv/uF11XY/tlTqkNf+yedhMtPJ35qZcKyG1sBKJ0lUIaoeivzSmcENPApKDKAFKkBmH1sTFsJUtR9bF3yRjBkV8RbhvGxUF5OvU+hVNXh4i3ioF3j9StKiCUUK2SbYaGgzs/urG076eChQYYhTAdNt14ieQRclMHQYGlVp0Q9j2kO72XaCL77xFwicE6sBFNsw0CZgSWNk5dpEeqo9xTFKaVRwJBJabgkDvT90wSOKKwNNxLjnDDETlkhoc6xdoLzZZk5ZyzRgvCMh1Ik97fdRq4UXJHKeSIqMsSLwpUqXdv1RVY8eRZwWTJxFAgSBu/VWUKBN4F5/utBrcxtoPVWNoRpzRHfrANVAjKCsZS4LQo4SQHEd3NBjXp6K5+GaA4Q6ZtuGtj0jz3IErwsaGC4encFaVAKikzojKTUlfPI5TDARTCuaFWxU9o4wUmE/aNmje46JBrLNKqOXhGRh7vrbR7wqvGYQvEXA5nxj604q7B0cjYOpueZRC5yxLRtpYSRX2f2e3PfWNkXiNTt1W4xsCFm4Q98dR5T8lqKspOXkR5K/IYofGYltNrnvIa1okk7Ar3LzH/Ent/M7/LsPdbd/F27kPVG41Dun1E5vCMX2v9qn4lxa2W0gbN3/ALzt/Jcq9yd7lU5eoqrjCOELtiJUSnTIyKiTJJKTjsPY72jLXCjWcSDZjjsP3SfRd80yF4kvUPZHtT31AF3xt7ruY0PUQs7m04XdfuUlE2KjVGm2SPrYrXKLG3CQixaUTFZgGvFMMhz3zMgRpNjyVIoFri0i4McthWlQpubleQGgju3h4Dmlom0AG/LkrnBhol7h+0c7NmvF3OblB/Dpy3pyu6SF51J+DOpsjbtRFIQ5pAkzpEzuHHRM6hDpcCCN4ujMNSLi0Ns7MIO66JKzWQUYbNLH5HNE0zTfbZBmRbiNb8FPD06RLs+8mZM5sxkZYiIy34lEYz3uUBwDhoSNJkGYIkGxHVTwj3AmG5raSAPid3ssTJ/pWd2fU0VH8jLI3fQ5KVd0D4SfKNyIyzsVNSlLxq12/Wdth4q6lnyBcCvC0mgWR+Ho7SQMpFjt2x5KeHwpdJBEi9+atq1pJcQBG4HcNY1vOnBDnZl6CQrxsQZmd3QJOyDbaeUwFBzdlxGt/tDUwiHgtEEHNMzPoqgEHsFcUNTaiGhQYFe0IU5BYRIYnECmwvdo0f2C4TtD2lDqoe4F2XRrdB1PFa/tpjpYKNOSc0vjgLDzWB2H7P8AvCX1TDG6gG5MExvNhoExRVHHaRr8aDguzX7hWB9qy+q1pY0NccupJBOl9DeB1XUNdK5/tv2fbULf8uWtc1oAaRlDmzIexzZnWd9ua1s/uaQNR2bK0ZiBcmwJ6lD5VUVjqsP6GYWKRqYFsv5D1sPmtJcp7J9viq6ox8NcXZmDeyAIG8iPNdTKUsrlB4YnfLMgPtjGilRqVPuNJHP7PnC8Fx1cvc5zjJJJPMr1r/EiuW4SB9p4HQAleQNpOeSGtc6BJygmBIEmNLkDqtv0utKDl9iNj2DkqBROKwj6ce8aWkiQDYwdCjsB7OVqoBgMadrrW3huq1uySy2DSb8GOkusZ7G7X1gBwbHmSpdoezDG0SaRL3C8kySNoAFlT34fZb25HIJKbmQowi5BjLo/YfG5MRkOlQR+IXHlmXOIzsd8V6J/7jPNwB9VWyPaDRx7AFOmO8FBisZ8QXnk9gZI5/squ0sIrOJLRFMOzFkxqQ3XYtPDsGYOLS0NJLZBAc0AwDxFunJYeClrmmBYg32/ounDHVW+9MNktHdBcTBIBOwASZT12IvK8MTqbkt+UWOpuxDi8QA0RN4JAkx1QlFlxeLi+7irWudGVls9iQSBYuJtMAd4md0K3E4H3eUlwM3gdNu1Bi8az/YvJZ2l/c0K9E939pmgD+UuG3Q3AV1Ck+8PA32vGoE9UP7unAyOOwwTaZ0jfdEUw0gy6LmwPqISs20huKTf/ShtMqdOkTpKmAiKDDqNmzgqOZKgVvptiA0y4QRs2CDfW/krKVMEibWN7gkyIIOn3lGo6ZJvqbC8ATFtTr4q5lgZae9fU6kACx+HQWVe2EXUdlVaZiZjaoAJyFINUZIxslTCD7bx/umd343acBtK0GBcX2xiveVXHZMDkFSKzI0OFx/cnsBe7VdPhsLlogCQ6Zaf32NzeYL/AOWFzVIS5v8AEPVday4LQYJgtO57TLT5kdUwpqM4mxzIv2sRAIDgIOWTLDpkqalk7AZkHZI3lFOxOak9pbFSR7wEAzTHxEA6GwkbJJ5B1agEwAWvE5fuuv6GeYQ5qumSTO+TOka8rJt9X5Mbq8GD7R9jvwdRrmvDtXNIBBBadvkvSqBloO8LkvaLs+piqNF1OHPZNNwJibiHTyLZ5rr6VOABuCT5ksxWfOye+VhnH/4nj/6zf/J/SVzvsrgMlEPPxVe9+EEtYD4E/iWr/injwG06I1u8+jfms/2Re84YZwIDnNpnQ5BrzGYuA/hT/FTjxgCx3GxPZ4q4zM4d2nTp5QbyYygnf8JPOFoUK8lwyGWkgi2knKZJGogowBA4Ls73mIc+pXNLJTLWgNkOdMtz72kTpt5QbqXfTCv8AgPkw5pE6TEHhIKrq4BpuBkd95ndPWLHqk6rmY60ObqNocLiOBRcITbj4LLZh/8ARWuJ97SpuOx4EZp2luwhcHjsMWPc0iCCQvWHBY/a/YdOsczpDvvN+e9MU8jD/IFOrPg81IR3YVLNiKI/7jT4HN8kR232YKL8ocXWm4jVH+wuBz4nNFqbSfxO7rR5u8E5Oxe25f0F3HDwekNarKLO8OvoVNrU9Id4fWwrz0ZbByic3Swkxw4rX7OY0fHOXYLxPEJqeGiNtgVfToo7u7RwLRq6stey5yiGmQIBywRAmdSbjqFKjgmul1R5BbGwgXEtAJsbRYIkhzgdLDW/oOSZlJsy+/U23wOfLVUVmEF6ZY9K7B+z0+0B5yi6Mw4BoPy4x0KGa0GYOUbBwOpvp+qIYzXvETfhy1Q5sJBYINCuflyjWT3bCdm3goMCuqGSLCI6z6REIWdhUhmsMtvlAN5bMiDYHYZi/BW13EWBkKNLuy6AZsTfZNvMqhzuS7yQ3hEwFNoVbXK1hVWciGMflpvO5p9Fwb13uMp5qb272n0XBvVqjc9NS2VytU9uWEMvtvCykxCM4p+TVlFPybWJrZyHwBnAd1I73+7N4KoFU4F2ZmXaySOLCZPgSf5uCuATC8GJdX0m4m97Nv7rxucD1cCP6AtkrF9m22eeLfLN+a21n8lfqCsvJ597a+zL61c1Zhs0W9CHZ44jJ5o12GDG02tEBrBA3Aku/qWn21jMzsrTLW7tC7aeVgBy4oGuZDD+7HVpI9Mp6rShOXtqL+CsI4eSgBV1qIMG4I0I15cRwVqRXZCgVXDuJaZG5+yWghzbb5EfiKLhIlVdoYr3NIvDQ4xN7AA7ef6KVmWirxHZYVRi6Ie0t3i3A6g+MIbA4k1Wh0vYXAOAczLLTo4TOZp3grT7Pwr6rQ4AAfeNm9N/SVMouL2R2WDj/aLAGrSZVA7wADgNs7hzK6b2P7DOHod8RUeQ5/Dc3oPMldDg+z2Umw3vGIzHcNgGzTmraiFdym4+2vAtJrIMWp6I7w6+ik8JUdR9bEomDAsEYGy49bnrdHe7ECNqEoMtmvDiLa7PIWRdK14mAeZMaKpCXwSYL3kK4NGz64/W5MW7ditGzgoyWURyJuRy+amwDUiU7W/Wy6mw6QR42UNl0iDReyVSb7+PppopRe5TAaR9bdnJQiWhsQ6NHEhD50+LqRJcQPILKqYh7ahzEe7I7p3GLXTFdfZCtk8M0W1RMTfdN0RSesPsjAZMzy5ry/aJ0W1SauthGOkdXJsMYVxPbOHyVXtGkyORuPVdfiMUym3M8wPM8AFxfa2PFR5eYaCQBOwaBBpTyb3p6l2z8ApKYlTa1n+tRH4/lCi7FYZnx1C/hTaTPUhNqL+Ea7sivkO7GoEvz3AZ5mIjjqjcXSh0gQHAHx1A4TIWThvauiDDqb8o0DcoMb3AkLXxXa1LENa+lMCWkOGUgiHcvt7NymMLFLa0ZfLtUmsBnYFeKhaftC38Tb+hd4LR7Zx+RuVp77h/K3aeZ2deC5ulWLXBw1BB/Trop4xxL3EmZMzvBu0+EKZUpy7MRksshKupXa5u0d4eQcP+J/CUOFZSflII2ee8HgRbqiFmiJVYfvCKr0Y7zZLDodfwniNFFmBe64aY3nut/mNlZIq5LHkamW/aDjyiDwM6Kqs0OkOvOv6Iyn2eTHeYPxTpr8M71fhcHT1c7OdwkN1iTNyPBQ9bBu6v7KMJ2cagaaziQ0RT2HLx/d4aHkL6rJAgmYsLAW2AAWCk96Hc5LznKevgUnYs6LS5RKpDlYCguOCsZ5EUqQ7wTlPT+IIedhsGfgngRN/RHBka7ZN9deA2SEDh22C0KWl+i7OgcS+mZtP1wVjRdUsCuaLcVRhYlgSGnh4T+SdosnI9FyZcR4WHFQPHd571YfFQcpRVgGMyu7jpvdC02BvccJBAAncdkI+oTtuOCVGmRY3vI8EzGfWIq4ZZXg8GGCBMFN2jjxRbvcfhHzPBGOLWguJFhmItOXSY5iFxnaWLNWo55tOg3DYFTc3s0eDxPclvwivF4p1R2Z5k+Q5DYo4bBMrPDambKJccpgmBAE7JJVS0+xBd54Aev6JzjQTsSNnmyVHGk4/Q/wD8cw3+mf53/wDsq6vszhzo17eLXuPk4kLYCdb6rjjweHfKtzns/wDJyOO9j3kfsqjTuziCOo/RbOG7HFGm6HauZa8TldJHAwNuxaoSfdrxwnq0g+koV1MejwHr51rklJmSWq1wlgO1pynkZLT/AMh0CgVZQN4OjhlPCdD0MHlKyDazlZKgpJPYQYIg8UgVGGTlMOrV3UmMyucxrmiC10SZl0x+9IvuWZiMc5xkuJNpkk3B7ruWxGUq4yGm4Sx3AFzT+6TsO0LMxmBc0Zmw9g+0Nk7HbW9U9QoS0YHOrtjJv4J0sded2Y+MH1ReDxGpO4N13SSfEnwWDQDr8bhHUHED8tEW2iODPVkkza/zdjw/KVI1tenmYWUK4F9mh+upSpV4gHh5GRHSEm6BiNzNppvH1wVzVnUattQCbuOxo/OEfQJIk23DaBx4pG2OB6mWScKdIXCQap0xcfWxJt7HUjOwxsEbTWZg32C0KblziykZBYvf6/sraaqpFXNEKgZE2hOEk4VUWGJVdTmpuCjCumVaKGt3foig3KbETFpvfiEgIEFRjlJ9YtMch0Vu2SvXBme0FUCk4AiXEDZOWSdN1iuRcuy9pKX7DWYc0kDkQel1xr0avwbvpixBkYWl2K7vPG8A+s/JZqP7Gb33Hc2PE/oU7xP5qLeqJPizybCknoMzOA2beQEk+AKivQI8Ax5U6IlwG+W/zAj5qAFp6JLmsrByeHkzXBRcETj2w8nY7vDrePkhisOcesmj09Uu0EzYw+Kc5gMk7CDcZhE2NriD1Tkjaxh/A0egQHZ7+9l+9p/F9nxuOoWqzBuglwLRxtJ4ZoC0uPKM4bMflxnXZ+OdlBaz/TZ/uHo5Tp1A34GtbOuUGSNxJJMaWTuIbbJ/MST4CAouqTu6AD0TCrgtpCcrbHptg2KwDKlxFN+8WYeY+zzFlmVMO5pIcLixW1KC7be7KwtEuII6B0D1joqWx1lAXHJnmj0OnFUVcJJBBIy7ovPIXR76UzP1CfBYZw+K5H1ZIys67LRg3olgqDhu5yT4NgBa9IKmkxFMCyuRZ2Zp8eGCQCemO8OvonT0viH1sSGdmglo5zCGwWpQWVhhYLUoJufgSrD6aIYFRRCIaEm3seitFicJBJQwmBEJrDVShM+Zi3z+tFKIZBxgTc7bXPQKbaUGSLxGp0mYjRNSM3Olx5+qCxPbVFgMvzEbBJPJXX0jo1uT0iHtA4NoOnaQBzmfQLinLQ7X7UNZ25o+EfM7ys0piuLSN7h0uqGxytrszD5WX1dc/IeHzQnZWFD3Eu+zBA+9vPSxjnuWwASYFybDmdFs8GnzNmH65zc/ox/csp2aTtd3Ry+0fQeKrVlciYGjRA6anqST1Va1TyzJuPdbxk+Jj+lRSOweHKf1ScIJG5SjiGLpywH7pynkbt8w7xCz1r0gDLTo4ZTwnQ9DCyXtIJB1FllcyGJdvs2vT7cx6/RFSeSbuJJ43UU6TyaLSC8Ji4hr7t37W8RvHDwRj2wYWQtXAtL2Ni5bLSdwEFpJ5OA6J7iXNvqzM59C690SA3ILtZoLspzgtGWWixIMu8y4Ldp0cjSWyXRYgSRvLRuA8yFlYVneAzuMDQjUaAkxqrcvkKP4mdXW2V0cJAuXHbfXetan2fB79gWZhF77ETh6OSHPaC1zTHOJA4FO1kkCb/ZJ0AjukzpIA+tMzs5bY3GtIhQtkhoBaIE3JJi8ePik4CIJ8hM7cynUIAgDX4pg3B1BVOVLXWpaQzXWQhJguFIpU9R9bEkvI18GDhqVgtGi1VYZlgjaTFd2ZQGNeC6m1XtChTCtCC2MpDhOUgkuLYEFGN1vTW/zUnfW9ON+9WRRj9bLK7Q9n6dQlwJY47rjwWq1WBQptPQSucoPMWcsPZI/6o6NP5rMq4FjXHKS4A2J9YC6TtvtPKDTYe9o4jZvaOO9YAYTcAkcBK0aVPGZDD5VslhvRGjUyODheDpvGhHUSOq16diXDQNlp/iHd9Z/CsqhRL3BrdSY4cSeAElb+NoNZTYxoiJk7TEET1e89Vp8S1Rn0+zI9RgnHt9GeknTLXMMsq6j+Fn/ABBUSVOpq2dMrP8AiFCoIJG4qSBBPWpMfd2YO2loBB4kEi/VRTyqThGawy9dsq3mLK/+ns/1Hf8A5j/3U24GntdUd0az5uUgpAoX8LUvgY/jrn8hGFw1D7ne/fcXD5DxC1mskZAPhi0QBrmMDZdZmAZLifuifxGzfz/CjMK6ARJEaaHbv2aJa/k18d9UtloKy7cpBFMuuGuDQRqdY387rPw9ODckid0W2/NGUwJ0Lhw9fRLDgh1rHj6LDnbKby/kdjWkkKrB7rSS29tsWOnOBfirC4Bpg3d8QIk7Tr9alQGsukXuQJ0Fio1ahcZJlRO3C0XjXllUJEKUJkm2Mog5RZqPrYpuVYNwpitnMFwwsi2BDYbQItiH8EotaFMKDVNQERJMkkuJY3zVkKITgqzZVEwgO2Md7tsN+N2nAbXc9g67kY+oACSYAEk7gFyGOxRqPLjt0G4aAeCPx6uzyyUsvBUH3njO+/XVPUrud8TnO5klVSiez8Kar8uzVxGxv57BzWhnCCPBsez2FhpqHV1m8Gg3PUj/AG8UR2wfhHAnzj+lH0mAAACABYbANAFl9rP78bgPPvf1KPT5e5yc/SM7nv8ATAqZ7wnePVQKiSncIN16UwidR8xwEeGnyUqxvO+/iJUC2wO+R1H6EJtk9FYgdOFGUpXNEE5UmqEqbBJAG0x4lVeiUjWwFPuidtz6DyE9Vcyx3cU+SI6RyiB6BO4yNV5LlW+5bKRuU19YJCGo70byBcbPkoA97WRO3arc87QOn1vVNV15meKE3ovgk82ttnbaJnRVyk8qJKpJ5ZeI5KYlRLlAuVcF8juKrBukXJmG4V4LZSUirD6BFsKSSXCotCmCkkuLodJOkuJEUpSSXSIRke0eLIaKY+0Mx5SQB4gnoFzuZOktWlYgi8BiV2HZuCFJuXU/aO935DQfqnSQ+S2onSCyVhdpP/aO5x4W+SdJNejpdpP+hl+of+YgRKnVOnIeiSS9EjHY7DLXDdDvOD6jwSonZv8AXZ9cUklzOaISnzJJKUQPKK7OEv5An0H9SdJB5DxXJr6CVLM0a7DshIG6dJePwjeGJ5Kqob3SSVuqOZEu+SjKSS5xWSF4IlVvSSUqKOKy5Km64SSRIxRTJ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6630" name="AutoShape 8" descr="data:image/jpeg;base64,/9j/4AAQSkZJRgABAQAAAQABAAD/2wCEAAkGBxQTEhUUEhQUFBUVFxcXFxgVFxgUFRgUFxQXFhQUFRUYHCggGBolHBUUITEhJSkrLi4uFx8zODMsNygtLisBCgoKDg0OGhAQGiwkHyQsLCwsLCwsLCwsLCwsLCwsLCwsLCwsLCwsLCwsLCwsLCwsLCwsNCwsLCwsLCwsLCwsLP/AABEIAMYA/wMBIgACEQEDEQH/xAAbAAABBQEBAAAAAAAAAAAAAAAEAAECAwUGB//EAEIQAAEDAgMFBQUFBgUEAwAAAAEAAhEDIQQSMUFRYXGBBSKRobEGEzLB8EJSgtHhI2JyksLxBxRTorIVY3PSFiST/8QAGgEAAgMBAQAAAAAAAAAAAAAAAwQBAgUABv/EACsRAAICAgIBBAECBwEAAAAAAAABAgMRIQQSMQUTQVEiI4EUM2FxkbHhMv/aAAwDAQACEQMRAD8A0aAsrwh6Jsrc68RBZHG8FkqLnoariYngJQtTG3jgD6/knK6GxWzkJBr6yGrYlZ9XFzttbw3os0izPTaWu95lAcYAElzYJJsZHGTCdjx1HyJu9y8EHYhA1cUSNdNehCFrOLXOa7VpIMG1toQNWsduvraPrktCrjISnc3o2P8AMDNraZPID8yERTxlr2Nrczb0WAytM7Z/vA52Vvv5ttkE8N10SXFTKK5o3qeMAJnYNdBxRlKufrzXLNr+Gp4mbCEdh8YQb7bx+aXt4mtBoch52dNTq3RdMrCwuJnQ7fmtPD1Jusq6lxNCm7JoNUwFTSKvakJLBoReR4TwuXo+1D/eAVKPceSGOZLiCHEZXA7bdEVX9oi3Wg8DeT+itKmcRmuqU/CN6E0Lneze1qz8QMwilUDi1sfBliCXbZBPkujVLIOGEykoOOmRLVAsViRVUyjRSWqtzVeQq3BXTByQJUaharFoVQhqjEzCQtZEznM4KlzUfUah6gTcZiUoATmqAYiC1QLUbsBwUkJ6De8PrYnhTpi4+thXdtnKIfTqWVdavu13b0Ma1kDXxaU41HYdvvwW1sXbl5tP15IGvX4yYI+SrqPJvG/luQ2aTG6y26qUkZc5uTNTslwL5cwvY34oBIAIjMeErRptpl4zVHNZmMEPAIGUT3j9lpkW1JUewWVabHVGtlhBB0Lu7ty7Yuiez8VlM06RdYnKBpme5wBOwX2a9EC1/m8f7D1xSisnP4prcxyyWyYJ1yzaUHWb1WnWaSSSIJk+egWfiWQbDX+8x4J+qWhOS2UUsPAts4nVTrWExFuivYyI/uU72Ta5A1/JE77KgtN+7pF+dkXRzC8ROs3PMqNPCcNEXQwt5hvhf1VJ2IlINwzt310W1gys3DU9LeS18M1Y3KmmaHGi8htJENVNMK9ix7GbFZzrw1mZ0EGo8kloJ7xmDHIKqhUJPdeKrDZ0gBzeNtRwiURmJLgDleyocp3FpsVRSoVTWfVqOb3pkNFtB/fqiLr1eXs2YJrH0X1HFrmuBgCAANXPcYAPDQRx4LfaVzNSi2vUFLO0ZHBzgD3oEEdV1DWwhWLEVnyL8nGRQmIU4UXISFGQVT0sRWDWlziGgCSSYAHErge3/wDEENJbhmh377py/hbt6pqjj2Wv8UDk8Hb1HKio5eN432oxVT4q7wDsacg/2wgB2rWBkVqs/wDkf+a04emS+ZAWz21xVTwvKMF7X4qmb1PeDdUv/uF11XY/tlTqkNf+yedhMtPJ35qZcKyG1sBKJ0lUIaoeivzSmcENPApKDKAFKkBmH1sTFsJUtR9bF3yRjBkV8RbhvGxUF5OvU+hVNXh4i3ioF3j9StKiCUUK2SbYaGgzs/urG076eChQYYhTAdNt14ieQRclMHQYGlVp0Q9j2kO72XaCL77xFwicE6sBFNsw0CZgSWNk5dpEeqo9xTFKaVRwJBJabgkDvT90wSOKKwNNxLjnDDETlkhoc6xdoLzZZk5ZyzRgvCMh1Ik97fdRq4UXJHKeSIqMsSLwpUqXdv1RVY8eRZwWTJxFAgSBu/VWUKBN4F5/utBrcxtoPVWNoRpzRHfrANVAjKCsZS4LQo4SQHEd3NBjXp6K5+GaA4Q6ZtuGtj0jz3IErwsaGC4encFaVAKikzojKTUlfPI5TDARTCuaFWxU9o4wUmE/aNmje46JBrLNKqOXhGRh7vrbR7wqvGYQvEXA5nxj604q7B0cjYOpueZRC5yxLRtpYSRX2f2e3PfWNkXiNTt1W4xsCFm4Q98dR5T8lqKspOXkR5K/IYofGYltNrnvIa1okk7Ar3LzH/Ent/M7/LsPdbd/F27kPVG41Dun1E5vCMX2v9qn4lxa2W0gbN3/ALzt/Jcq9yd7lU5eoqrjCOELtiJUSnTIyKiTJJKTjsPY72jLXCjWcSDZjjsP3SfRd80yF4kvUPZHtT31AF3xt7ruY0PUQs7m04XdfuUlE2KjVGm2SPrYrXKLG3CQixaUTFZgGvFMMhz3zMgRpNjyVIoFri0i4McthWlQpubleQGgju3h4Dmlom0AG/LkrnBhol7h+0c7NmvF3OblB/Dpy3pyu6SF51J+DOpsjbtRFIQ5pAkzpEzuHHRM6hDpcCCN4ujMNSLi0Ns7MIO66JKzWQUYbNLH5HNE0zTfbZBmRbiNb8FPD06RLs+8mZM5sxkZYiIy34lEYz3uUBwDhoSNJkGYIkGxHVTwj3AmG5raSAPid3ssTJ/pWd2fU0VH8jLI3fQ5KVd0D4SfKNyIyzsVNSlLxq12/Wdth4q6lnyBcCvC0mgWR+Ho7SQMpFjt2x5KeHwpdJBEi9+atq1pJcQBG4HcNY1vOnBDnZl6CQrxsQZmd3QJOyDbaeUwFBzdlxGt/tDUwiHgtEEHNMzPoqgEHsFcUNTaiGhQYFe0IU5BYRIYnECmwvdo0f2C4TtD2lDqoe4F2XRrdB1PFa/tpjpYKNOSc0vjgLDzWB2H7P8AvCX1TDG6gG5MExvNhoExRVHHaRr8aDguzX7hWB9qy+q1pY0NccupJBOl9DeB1XUNdK5/tv2fbULf8uWtc1oAaRlDmzIexzZnWd9ua1s/uaQNR2bK0ZiBcmwJ6lD5VUVjqsP6GYWKRqYFsv5D1sPmtJcp7J9viq6ox8NcXZmDeyAIG8iPNdTKUsrlB4YnfLMgPtjGilRqVPuNJHP7PnC8Fx1cvc5zjJJJPMr1r/EiuW4SB9p4HQAleQNpOeSGtc6BJygmBIEmNLkDqtv0utKDl9iNj2DkqBROKwj6ce8aWkiQDYwdCjsB7OVqoBgMadrrW3huq1uySy2DSb8GOkusZ7G7X1gBwbHmSpdoezDG0SaRL3C8kySNoAFlT34fZb25HIJKbmQowi5BjLo/YfG5MRkOlQR+IXHlmXOIzsd8V6J/7jPNwB9VWyPaDRx7AFOmO8FBisZ8QXnk9gZI5/squ0sIrOJLRFMOzFkxqQ3XYtPDsGYOLS0NJLZBAc0AwDxFunJYeClrmmBYg32/ounDHVW+9MNktHdBcTBIBOwASZT12IvK8MTqbkt+UWOpuxDi8QA0RN4JAkx1QlFlxeLi+7irWudGVls9iQSBYuJtMAd4md0K3E4H3eUlwM3gdNu1Bi8az/YvJZ2l/c0K9E939pmgD+UuG3Q3AV1Ck+8PA32vGoE9UP7unAyOOwwTaZ0jfdEUw0gy6LmwPqISs20huKTf/ShtMqdOkTpKmAiKDDqNmzgqOZKgVvptiA0y4QRs2CDfW/krKVMEibWN7gkyIIOn3lGo6ZJvqbC8ATFtTr4q5lgZae9fU6kACx+HQWVe2EXUdlVaZiZjaoAJyFINUZIxslTCD7bx/umd343acBtK0GBcX2xiveVXHZMDkFSKzI0OFx/cnsBe7VdPhsLlogCQ6Zaf32NzeYL/AOWFzVIS5v8AEPVday4LQYJgtO57TLT5kdUwpqM4mxzIv2sRAIDgIOWTLDpkqalk7AZkHZI3lFOxOak9pbFSR7wEAzTHxEA6GwkbJJ5B1agEwAWvE5fuuv6GeYQ5qumSTO+TOka8rJt9X5Mbq8GD7R9jvwdRrmvDtXNIBBBadvkvSqBloO8LkvaLs+piqNF1OHPZNNwJibiHTyLZ5rr6VOABuCT5ksxWfOye+VhnH/4nj/6zf/J/SVzvsrgMlEPPxVe9+EEtYD4E/iWr/injwG06I1u8+jfms/2Re84YZwIDnNpnQ5BrzGYuA/hT/FTjxgCx3GxPZ4q4zM4d2nTp5QbyYygnf8JPOFoUK8lwyGWkgi2knKZJGogowBA4Ls73mIc+pXNLJTLWgNkOdMtz72kTpt5QbqXfTCv8AgPkw5pE6TEHhIKrq4BpuBkd95ndPWLHqk6rmY60ObqNocLiOBRcITbj4LLZh/8ARWuJ97SpuOx4EZp2luwhcHjsMWPc0iCCQvWHBY/a/YdOsczpDvvN+e9MU8jD/IFOrPg81IR3YVLNiKI/7jT4HN8kR232YKL8ocXWm4jVH+wuBz4nNFqbSfxO7rR5u8E5Oxe25f0F3HDwekNarKLO8OvoVNrU9Id4fWwrz0ZbByic3Swkxw4rX7OY0fHOXYLxPEJqeGiNtgVfToo7u7RwLRq6stey5yiGmQIBywRAmdSbjqFKjgmul1R5BbGwgXEtAJsbRYIkhzgdLDW/oOSZlJsy+/U23wOfLVUVmEF6ZY9K7B+z0+0B5yi6Mw4BoPy4x0KGa0GYOUbBwOpvp+qIYzXvETfhy1Q5sJBYINCuflyjWT3bCdm3goMCuqGSLCI6z6REIWdhUhmsMtvlAN5bMiDYHYZi/BW13EWBkKNLuy6AZsTfZNvMqhzuS7yQ3hEwFNoVbXK1hVWciGMflpvO5p9Fwb13uMp5qb272n0XBvVqjc9NS2VytU9uWEMvtvCykxCM4p+TVlFPybWJrZyHwBnAd1I73+7N4KoFU4F2ZmXaySOLCZPgSf5uCuATC8GJdX0m4m97Nv7rxucD1cCP6AtkrF9m22eeLfLN+a21n8lfqCsvJ597a+zL61c1Zhs0W9CHZ44jJ5o12GDG02tEBrBA3Aku/qWn21jMzsrTLW7tC7aeVgBy4oGuZDD+7HVpI9Mp6rShOXtqL+CsI4eSgBV1qIMG4I0I15cRwVqRXZCgVXDuJaZG5+yWghzbb5EfiKLhIlVdoYr3NIvDQ4xN7AA7ef6KVmWirxHZYVRi6Ie0t3i3A6g+MIbA4k1Wh0vYXAOAczLLTo4TOZp3grT7Pwr6rQ4AAfeNm9N/SVMouL2R2WDj/aLAGrSZVA7wADgNs7hzK6b2P7DOHod8RUeQ5/Dc3oPMldDg+z2Umw3vGIzHcNgGzTmraiFdym4+2vAtJrIMWp6I7w6+ik8JUdR9bEomDAsEYGy49bnrdHe7ECNqEoMtmvDiLa7PIWRdK14mAeZMaKpCXwSYL3kK4NGz64/W5MW7ditGzgoyWURyJuRy+amwDUiU7W/Wy6mw6QR42UNl0iDReyVSb7+PppopRe5TAaR9bdnJQiWhsQ6NHEhD50+LqRJcQPILKqYh7ahzEe7I7p3GLXTFdfZCtk8M0W1RMTfdN0RSesPsjAZMzy5ry/aJ0W1SauthGOkdXJsMYVxPbOHyVXtGkyORuPVdfiMUym3M8wPM8AFxfa2PFR5eYaCQBOwaBBpTyb3p6l2z8ApKYlTa1n+tRH4/lCi7FYZnx1C/hTaTPUhNqL+Ea7sivkO7GoEvz3AZ5mIjjqjcXSh0gQHAHx1A4TIWThvauiDDqb8o0DcoMb3AkLXxXa1LENa+lMCWkOGUgiHcvt7NymMLFLa0ZfLtUmsBnYFeKhaftC38Tb+hd4LR7Zx+RuVp77h/K3aeZ2deC5ulWLXBw1BB/Trop4xxL3EmZMzvBu0+EKZUpy7MRksshKupXa5u0d4eQcP+J/CUOFZSflII2ee8HgRbqiFmiJVYfvCKr0Y7zZLDodfwniNFFmBe64aY3nut/mNlZIq5LHkamW/aDjyiDwM6Kqs0OkOvOv6Iyn2eTHeYPxTpr8M71fhcHT1c7OdwkN1iTNyPBQ9bBu6v7KMJ2cagaaziQ0RT2HLx/d4aHkL6rJAgmYsLAW2AAWCk96Hc5LznKevgUnYs6LS5RKpDlYCguOCsZ5EUqQ7wTlPT+IIedhsGfgngRN/RHBka7ZN9deA2SEDh22C0KWl+i7OgcS+mZtP1wVjRdUsCuaLcVRhYlgSGnh4T+SdosnI9FyZcR4WHFQPHd571YfFQcpRVgGMyu7jpvdC02BvccJBAAncdkI+oTtuOCVGmRY3vI8EzGfWIq4ZZXg8GGCBMFN2jjxRbvcfhHzPBGOLWguJFhmItOXSY5iFxnaWLNWo55tOg3DYFTc3s0eDxPclvwivF4p1R2Z5k+Q5DYo4bBMrPDambKJccpgmBAE7JJVS0+xBd54Aev6JzjQTsSNnmyVHGk4/Q/wD8cw3+mf53/wDsq6vszhzo17eLXuPk4kLYCdb6rjjweHfKtzns/wDJyOO9j3kfsqjTuziCOo/RbOG7HFGm6HauZa8TldJHAwNuxaoSfdrxwnq0g+koV1MejwHr51rklJmSWq1wlgO1pynkZLT/AMh0CgVZQN4OjhlPCdD0MHlKyDazlZKgpJPYQYIg8UgVGGTlMOrV3UmMyucxrmiC10SZl0x+9IvuWZiMc5xkuJNpkk3B7ruWxGUq4yGm4Sx3AFzT+6TsO0LMxmBc0Zmw9g+0Nk7HbW9U9QoS0YHOrtjJv4J0sded2Y+MH1ReDxGpO4N13SSfEnwWDQDr8bhHUHED8tEW2iODPVkkza/zdjw/KVI1tenmYWUK4F9mh+upSpV4gHh5GRHSEm6BiNzNppvH1wVzVnUattQCbuOxo/OEfQJIk23DaBx4pG2OB6mWScKdIXCQap0xcfWxJt7HUjOwxsEbTWZg32C0KblziykZBYvf6/sraaqpFXNEKgZE2hOEk4VUWGJVdTmpuCjCumVaKGt3foig3KbETFpvfiEgIEFRjlJ9YtMch0Vu2SvXBme0FUCk4AiXEDZOWSdN1iuRcuy9pKX7DWYc0kDkQel1xr0avwbvpixBkYWl2K7vPG8A+s/JZqP7Gb33Hc2PE/oU7xP5qLeqJPizybCknoMzOA2beQEk+AKivQI8Ax5U6IlwG+W/zAj5qAFp6JLmsrByeHkzXBRcETj2w8nY7vDrePkhisOcesmj09Uu0EzYw+Kc5gMk7CDcZhE2NriD1Tkjaxh/A0egQHZ7+9l+9p/F9nxuOoWqzBuglwLRxtJ4ZoC0uPKM4bMflxnXZ+OdlBaz/TZ/uHo5Tp1A34GtbOuUGSNxJJMaWTuIbbJ/MST4CAouqTu6AD0TCrgtpCcrbHptg2KwDKlxFN+8WYeY+zzFlmVMO5pIcLixW1KC7be7KwtEuII6B0D1joqWx1lAXHJnmj0OnFUVcJJBBIy7ovPIXR76UzP1CfBYZw+K5H1ZIys67LRg3olgqDhu5yT4NgBa9IKmkxFMCyuRZ2Zp8eGCQCemO8OvonT0viH1sSGdmglo5zCGwWpQWVhhYLUoJufgSrD6aIYFRRCIaEm3seitFicJBJQwmBEJrDVShM+Zi3z+tFKIZBxgTc7bXPQKbaUGSLxGp0mYjRNSM3Olx5+qCxPbVFgMvzEbBJPJXX0jo1uT0iHtA4NoOnaQBzmfQLinLQ7X7UNZ25o+EfM7ys0piuLSN7h0uqGxytrszD5WX1dc/IeHzQnZWFD3Eu+zBA+9vPSxjnuWwASYFybDmdFs8GnzNmH65zc/ox/csp2aTtd3Ry+0fQeKrVlciYGjRA6anqST1Va1TyzJuPdbxk+Jj+lRSOweHKf1ScIJG5SjiGLpywH7pynkbt8w7xCz1r0gDLTo4ZTwnQ9DCyXtIJB1FllcyGJdvs2vT7cx6/RFSeSbuJJ43UU6TyaLSC8Ji4hr7t37W8RvHDwRj2wYWQtXAtL2Ni5bLSdwEFpJ5OA6J7iXNvqzM59C690SA3ILtZoLspzgtGWWixIMu8y4Ldp0cjSWyXRYgSRvLRuA8yFlYVneAzuMDQjUaAkxqrcvkKP4mdXW2V0cJAuXHbfXetan2fB79gWZhF77ETh6OSHPaC1zTHOJA4FO1kkCb/ZJ0AjukzpIA+tMzs5bY3GtIhQtkhoBaIE3JJi8ePik4CIJ8hM7cynUIAgDX4pg3B1BVOVLXWpaQzXWQhJguFIpU9R9bEkvI18GDhqVgtGi1VYZlgjaTFd2ZQGNeC6m1XtChTCtCC2MpDhOUgkuLYEFGN1vTW/zUnfW9ON+9WRRj9bLK7Q9n6dQlwJY47rjwWq1WBQptPQSucoPMWcsPZI/6o6NP5rMq4FjXHKS4A2J9YC6TtvtPKDTYe9o4jZvaOO9YAYTcAkcBK0aVPGZDD5VslhvRGjUyODheDpvGhHUSOq16diXDQNlp/iHd9Z/CsqhRL3BrdSY4cSeAElb+NoNZTYxoiJk7TEET1e89Vp8S1Rn0+zI9RgnHt9GeknTLXMMsq6j+Fn/ABBUSVOpq2dMrP8AiFCoIJG4qSBBPWpMfd2YO2loBB4kEi/VRTyqThGawy9dsq3mLK/+ns/1Hf8A5j/3U24GntdUd0az5uUgpAoX8LUvgY/jrn8hGFw1D7ne/fcXD5DxC1mskZAPhi0QBrmMDZdZmAZLifuifxGzfz/CjMK6ARJEaaHbv2aJa/k18d9UtloKy7cpBFMuuGuDQRqdY387rPw9ODckid0W2/NGUwJ0Lhw9fRLDgh1rHj6LDnbKby/kdjWkkKrB7rSS29tsWOnOBfirC4Bpg3d8QIk7Tr9alQGsukXuQJ0Fio1ahcZJlRO3C0XjXllUJEKUJkm2Mog5RZqPrYpuVYNwpitnMFwwsi2BDYbQItiH8EotaFMKDVNQERJMkkuJY3zVkKITgqzZVEwgO2Md7tsN+N2nAbXc9g67kY+oACSYAEk7gFyGOxRqPLjt0G4aAeCPx6uzyyUsvBUH3njO+/XVPUrud8TnO5klVSiez8Kar8uzVxGxv57BzWhnCCPBsez2FhpqHV1m8Gg3PUj/AG8UR2wfhHAnzj+lH0mAAACABYbANAFl9rP78bgPPvf1KPT5e5yc/SM7nv8ATAqZ7wnePVQKiSncIN16UwidR8xwEeGnyUqxvO+/iJUC2wO+R1H6EJtk9FYgdOFGUpXNEE5UmqEqbBJAG0x4lVeiUjWwFPuidtz6DyE9Vcyx3cU+SI6RyiB6BO4yNV5LlW+5bKRuU19YJCGo70byBcbPkoA97WRO3arc87QOn1vVNV15meKE3ovgk82ttnbaJnRVyk8qJKpJ5ZeI5KYlRLlAuVcF8juKrBukXJmG4V4LZSUirD6BFsKSSXCotCmCkkuLodJOkuJEUpSSXSIRke0eLIaKY+0Mx5SQB4gnoFzuZOktWlYgi8BiV2HZuCFJuXU/aO935DQfqnSQ+S2onSCyVhdpP/aO5x4W+SdJNejpdpP+hl+of+YgRKnVOnIeiSS9EjHY7DLXDdDvOD6jwSonZv8AXZ9cUklzOaISnzJJKUQPKK7OEv5An0H9SdJB5DxXJr6CVLM0a7DshIG6dJePwjeGJ5Kqob3SSVuqOZEu+SjKSS5xWSF4IlVvSSUqKOKy5Km64SSRIxRTJ//Z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Times New Roman" pitchFamily="18" charset="0"/>
            </a:endParaRPr>
          </a:p>
        </p:txBody>
      </p:sp>
      <p:sp>
        <p:nvSpPr>
          <p:cNvPr id="26631" name="Объект 7"/>
          <p:cNvSpPr>
            <a:spLocks noGrp="1"/>
          </p:cNvSpPr>
          <p:nvPr>
            <p:ph idx="1"/>
          </p:nvPr>
        </p:nvSpPr>
        <p:spPr>
          <a:xfrm>
            <a:off x="612775" y="2247900"/>
            <a:ext cx="7832725" cy="3878263"/>
          </a:xfrm>
        </p:spPr>
        <p:txBody>
          <a:bodyPr/>
          <a:lstStyle/>
          <a:p>
            <a:endParaRPr lang="ru-RU"/>
          </a:p>
        </p:txBody>
      </p:sp>
      <p:pic>
        <p:nvPicPr>
          <p:cNvPr id="16400" name="Picture 16" descr="http://ultraseller.ru/wp-content/uploads/2012/09/faq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561727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«НАГРАЖДЕНИЕ»</a:t>
            </a:r>
          </a:p>
        </p:txBody>
      </p:sp>
      <p:pic>
        <p:nvPicPr>
          <p:cNvPr id="4" name="Picture 2" descr="http://raduga-class.ucoz.ru/_si/0/497675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04864"/>
            <a:ext cx="3240360" cy="4505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3795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2" descr="http://900igr.net/datas/russkij-jazyk/Tsja-i-tsja-v-glagolakh/0021-021-Do-svidanija-rebja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24975" cy="711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4800" dirty="0"/>
              <a:t>Чаплина В.В</a:t>
            </a:r>
            <a:r>
              <a:rPr lang="ru-RU" sz="4800"/>
              <a:t>.   Сладков Н.И.</a:t>
            </a:r>
            <a:endParaRPr lang="ru-RU" sz="4800" dirty="0"/>
          </a:p>
        </p:txBody>
      </p:sp>
      <p:pic>
        <p:nvPicPr>
          <p:cNvPr id="4" name="Содержимое 3" descr="C:\Users\makaelev\Desktop\0_17a6f7_e8824e9e_L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3816424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Дмитрий Сонов\Desktop\Sladko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00808"/>
            <a:ext cx="3615782" cy="4671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 descr="C:\Users\Дмитрий Сонов\Desktop\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3705447" cy="5832648"/>
          </a:xfrm>
          <a:prstGeom prst="rect">
            <a:avLst/>
          </a:prstGeom>
          <a:noFill/>
        </p:spPr>
      </p:pic>
      <p:pic>
        <p:nvPicPr>
          <p:cNvPr id="1026" name="Picture 2" descr="C:\Users\Дмитрий Сонов\Desktop\10071844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502087"/>
            <a:ext cx="3564396" cy="58707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>
          <a:xfrm>
            <a:off x="688975" y="188641"/>
            <a:ext cx="7756525" cy="1008111"/>
          </a:xfrm>
        </p:spPr>
        <p:txBody>
          <a:bodyPr/>
          <a:lstStyle/>
          <a:p>
            <a:r>
              <a:rPr lang="ru-RU" dirty="0"/>
              <a:t>КАЛЕНДАРЬ ЗНАТОКОВ  ПРИРОДЫ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6731"/>
            <a:ext cx="691276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7136410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365760" indent="-365760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Внимательно выслушайте задание.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Обсудите мнение каждого, внимательно слушая того, кто говорит;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Умейте спокойно договориться;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Примите коллективное решение;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Выберите того, кто будет отвечать;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Цените время;</a:t>
            </a:r>
          </a:p>
          <a:p>
            <a:pPr marL="365760" indent="-365760" fontAlgn="auto">
              <a:spcAft>
                <a:spcPts val="0"/>
              </a:spcAft>
              <a:defRPr/>
            </a:pPr>
            <a:r>
              <a:rPr lang="ru-RU" sz="3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Обсуждение организуйте корректно, не мешая работе других.</a:t>
            </a:r>
          </a:p>
          <a:p>
            <a:pPr marL="365760" indent="-365760" fontAlgn="auto">
              <a:spcAft>
                <a:spcPts val="0"/>
              </a:spcAft>
              <a:defRPr/>
            </a:pP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756525" cy="127317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Правила работы в группе: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958085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Узнай автора</a:t>
            </a:r>
          </a:p>
        </p:txBody>
      </p:sp>
      <p:pic>
        <p:nvPicPr>
          <p:cNvPr id="1026" name="Picture 2" descr="C:\Users\Дмитрий Сонов\Desktop\400_F_30610321_KBP1G0CoqFsdVR5Jf1D3nakLj5xEkaB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10768"/>
            <a:ext cx="4642568" cy="4642568"/>
          </a:xfrm>
          <a:prstGeom prst="rect">
            <a:avLst/>
          </a:prstGeom>
          <a:noFill/>
        </p:spPr>
      </p:pic>
      <p:pic>
        <p:nvPicPr>
          <p:cNvPr id="4" name="Содержимое 3" descr="C:\Users\makaelev\Desktop\0_17a6f7_e8824e9e_L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2376264" cy="266429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Дмитрий Сонов\Desktop\Sladko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3645024"/>
            <a:ext cx="2391646" cy="30900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150820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</a:t>
            </a:r>
            <a:r>
              <a:rPr lang="ru-RU" dirty="0"/>
              <a:t>.</a:t>
            </a:r>
            <a:r>
              <a:rPr lang="en-US" dirty="0"/>
              <a:t> </a:t>
            </a:r>
            <a:r>
              <a:rPr lang="ru-RU" dirty="0"/>
              <a:t>«Лесные тайнички»</a:t>
            </a:r>
          </a:p>
        </p:txBody>
      </p:sp>
      <p:pic>
        <p:nvPicPr>
          <p:cNvPr id="1026" name="Picture 2" descr="C:\Users\Дмитрий Сонов\Desktop\1027378-i_0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2564904"/>
            <a:ext cx="2580177" cy="352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Дмитрий Сонов\Desktop\img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060848"/>
            <a:ext cx="2843808" cy="213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Дмитрий Сонов\Desktop\foto_lesnie_skazki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916832"/>
            <a:ext cx="3413599" cy="2257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2"/>
          <p:cNvSpPr>
            <a:spLocks noGrp="1"/>
          </p:cNvSpPr>
          <p:nvPr>
            <p:ph idx="1"/>
          </p:nvPr>
        </p:nvSpPr>
        <p:spPr>
          <a:xfrm>
            <a:off x="698500" y="1700808"/>
            <a:ext cx="7747000" cy="4425355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dirty="0"/>
              <a:t>-Помещение с потайным в него доступом, служащее местом скрытного хранения чего-нибудь или тайным убежищем. Сундук в тайнике.</a:t>
            </a:r>
          </a:p>
          <a:p>
            <a:r>
              <a:rPr lang="ru-RU" b="1" dirty="0"/>
              <a:t>|</a:t>
            </a:r>
            <a:r>
              <a:rPr lang="ru-RU" dirty="0"/>
              <a:t> перен., </a:t>
            </a:r>
            <a:r>
              <a:rPr lang="ru-RU" i="1" dirty="0"/>
              <a:t>чего</a:t>
            </a:r>
            <a:r>
              <a:rPr lang="ru-RU" dirty="0"/>
              <a:t>. То, куда нет доступа другим, самое сокровенное место. </a:t>
            </a:r>
          </a:p>
          <a:p>
            <a:endParaRPr lang="ru-RU" dirty="0"/>
          </a:p>
        </p:txBody>
      </p:sp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688975" y="569912"/>
            <a:ext cx="7756525" cy="2931096"/>
          </a:xfrm>
        </p:spPr>
        <p:txBody>
          <a:bodyPr/>
          <a:lstStyle/>
          <a:p>
            <a:r>
              <a:rPr lang="ru-RU" dirty="0"/>
              <a:t>Тайник</a:t>
            </a:r>
            <a:br>
              <a:rPr lang="ru-RU" dirty="0"/>
            </a:br>
            <a:r>
              <a:rPr lang="ru-RU" sz="3600" dirty="0"/>
              <a:t>(</a:t>
            </a:r>
            <a:r>
              <a:rPr lang="ru-RU" sz="3600" dirty="0" err="1"/>
              <a:t>уменш</a:t>
            </a:r>
            <a:r>
              <a:rPr lang="ru-RU" sz="3600" dirty="0"/>
              <a:t>. тайничок)</a:t>
            </a:r>
            <a:br>
              <a:rPr lang="ru-RU" dirty="0"/>
            </a:br>
            <a:r>
              <a:rPr lang="ru-RU" dirty="0"/>
              <a:t> </a:t>
            </a:r>
            <a:r>
              <a:rPr lang="ru-RU" sz="4000" dirty="0"/>
              <a:t>(Большой словарь современного русского языка):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98500" y="2247900"/>
          <a:ext cx="7761933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7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7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873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66614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СЕНТЯБРЬ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ОКТЯБРЬ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/>
                        <a:t>НОЯБРЬ</a:t>
                      </a:r>
                    </a:p>
                    <a:p>
                      <a:pPr algn="ctr"/>
                      <a:endParaRPr lang="ru-RU" sz="3200" dirty="0"/>
                    </a:p>
                    <a:p>
                      <a:pPr algn="ctr"/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6614"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1, 2, 3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  4,5,6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800" dirty="0"/>
                        <a:t>7,8,9</a:t>
                      </a:r>
                    </a:p>
                    <a:p>
                      <a:endParaRPr lang="ru-RU" sz="4800" dirty="0"/>
                    </a:p>
                    <a:p>
                      <a:endParaRPr lang="ru-RU" sz="4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ru-RU" dirty="0"/>
              <a:t>«Лесные тайнички»</a:t>
            </a:r>
          </a:p>
        </p:txBody>
      </p:sp>
    </p:spTree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Твердый переплет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вердый переплет">
    <a:dk1>
      <a:sysClr val="windowText" lastClr="000000"/>
    </a:dk1>
    <a:lt1>
      <a:sysClr val="window" lastClr="FFFFFF"/>
    </a:lt1>
    <a:dk2>
      <a:srgbClr val="895D1D"/>
    </a:dk2>
    <a:lt2>
      <a:srgbClr val="ECE9C6"/>
    </a:lt2>
    <a:accent1>
      <a:srgbClr val="873624"/>
    </a:accent1>
    <a:accent2>
      <a:srgbClr val="D6862D"/>
    </a:accent2>
    <a:accent3>
      <a:srgbClr val="D0BE40"/>
    </a:accent3>
    <a:accent4>
      <a:srgbClr val="877F6C"/>
    </a:accent4>
    <a:accent5>
      <a:srgbClr val="972109"/>
    </a:accent5>
    <a:accent6>
      <a:srgbClr val="AEB795"/>
    </a:accent6>
    <a:hlink>
      <a:srgbClr val="CC9900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186</TotalTime>
  <Words>191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 Antiqua</vt:lpstr>
      <vt:lpstr>Times New Roman</vt:lpstr>
      <vt:lpstr>Wingdings</vt:lpstr>
      <vt:lpstr>Твердый переплет</vt:lpstr>
      <vt:lpstr>«Природа и мы»</vt:lpstr>
      <vt:lpstr>Чаплина В.В.   Сладков Н.И.</vt:lpstr>
      <vt:lpstr>Презентация PowerPoint</vt:lpstr>
      <vt:lpstr>КАЛЕНДАРЬ ЗНАТОКОВ  ПРИРОДЫ</vt:lpstr>
      <vt:lpstr>Правила работы в группе:</vt:lpstr>
      <vt:lpstr>I. Узнай автора</vt:lpstr>
      <vt:lpstr>II. «Лесные тайнички»</vt:lpstr>
      <vt:lpstr>Тайник (уменш. тайничок)  (Большой словарь современного русского языка): </vt:lpstr>
      <vt:lpstr> «Лесные тайнички»</vt:lpstr>
      <vt:lpstr>III «Разгадай кроссворд»</vt:lpstr>
      <vt:lpstr>III «Разгадай кроссворд»</vt:lpstr>
      <vt:lpstr>IV. «Конкурс капитанов»</vt:lpstr>
      <vt:lpstr>«НАГРАЖДЕНИЕ»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«Природа и мы»</dc:title>
  <dc:creator>Дима</dc:creator>
  <cp:lastModifiedBy>Леонидова Ольга Михайловна</cp:lastModifiedBy>
  <cp:revision>30</cp:revision>
  <dcterms:created xsi:type="dcterms:W3CDTF">2015-01-27T18:59:53Z</dcterms:created>
  <dcterms:modified xsi:type="dcterms:W3CDTF">2022-11-01T10:48:25Z</dcterms:modified>
</cp:coreProperties>
</file>